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5" r:id="rId2"/>
    <p:sldId id="334" r:id="rId3"/>
    <p:sldId id="336" r:id="rId4"/>
    <p:sldId id="337" r:id="rId5"/>
    <p:sldId id="324" r:id="rId6"/>
    <p:sldId id="340" r:id="rId7"/>
    <p:sldId id="325" r:id="rId8"/>
    <p:sldId id="326" r:id="rId9"/>
    <p:sldId id="327" r:id="rId10"/>
    <p:sldId id="328" r:id="rId11"/>
    <p:sldId id="329" r:id="rId12"/>
    <p:sldId id="330" r:id="rId13"/>
    <p:sldId id="331" r:id="rId14"/>
    <p:sldId id="332" r:id="rId15"/>
    <p:sldId id="333"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A55B5-C6AB-4282-8C1E-4A2A74AB5B51}" v="487" dt="2025-01-14T12:01:36.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463" autoAdjust="0"/>
  </p:normalViewPr>
  <p:slideViewPr>
    <p:cSldViewPr snapToGrid="0" showGuides="1">
      <p:cViewPr varScale="1">
        <p:scale>
          <a:sx n="65" d="100"/>
          <a:sy n="65" d="100"/>
        </p:scale>
        <p:origin x="1358"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Day" userId="e2b8e8c1-b14d-4b41-a230-078053849129" providerId="ADAL" clId="{BB5A55B5-C6AB-4282-8C1E-4A2A74AB5B51}"/>
    <pc:docChg chg="undo custSel addSld delSld modSld sldOrd">
      <pc:chgData name="K Day" userId="e2b8e8c1-b14d-4b41-a230-078053849129" providerId="ADAL" clId="{BB5A55B5-C6AB-4282-8C1E-4A2A74AB5B51}" dt="2025-01-14T12:01:36.193" v="5122"/>
      <pc:docMkLst>
        <pc:docMk/>
      </pc:docMkLst>
      <pc:sldChg chg="addSp delSp modSp mod modNotesTx">
        <pc:chgData name="K Day" userId="e2b8e8c1-b14d-4b41-a230-078053849129" providerId="ADAL" clId="{BB5A55B5-C6AB-4282-8C1E-4A2A74AB5B51}" dt="2025-01-06T12:03:18.705" v="4611" actId="20577"/>
        <pc:sldMkLst>
          <pc:docMk/>
          <pc:sldMk cId="2451348729" sldId="324"/>
        </pc:sldMkLst>
        <pc:spChg chg="mod">
          <ac:chgData name="K Day" userId="e2b8e8c1-b14d-4b41-a230-078053849129" providerId="ADAL" clId="{BB5A55B5-C6AB-4282-8C1E-4A2A74AB5B51}" dt="2025-01-06T12:03:18.705" v="4611" actId="20577"/>
          <ac:spMkLst>
            <pc:docMk/>
            <pc:sldMk cId="2451348729" sldId="324"/>
            <ac:spMk id="4" creationId="{D87D0384-E00D-438A-A9A1-9D37DB6F083E}"/>
          </ac:spMkLst>
        </pc:spChg>
        <pc:spChg chg="mod">
          <ac:chgData name="K Day" userId="e2b8e8c1-b14d-4b41-a230-078053849129" providerId="ADAL" clId="{BB5A55B5-C6AB-4282-8C1E-4A2A74AB5B51}" dt="2025-01-06T11:36:01.329" v="1054" actId="20577"/>
          <ac:spMkLst>
            <pc:docMk/>
            <pc:sldMk cId="2451348729" sldId="324"/>
            <ac:spMk id="5" creationId="{52EA33B9-FA4F-4E71-8E90-CE3B008E4723}"/>
          </ac:spMkLst>
        </pc:spChg>
        <pc:picChg chg="add mod">
          <ac:chgData name="K Day" userId="e2b8e8c1-b14d-4b41-a230-078053849129" providerId="ADAL" clId="{BB5A55B5-C6AB-4282-8C1E-4A2A74AB5B51}" dt="2025-01-06T11:23:03.454" v="311" actId="1076"/>
          <ac:picMkLst>
            <pc:docMk/>
            <pc:sldMk cId="2451348729" sldId="324"/>
            <ac:picMk id="2" creationId="{4223F87F-CEBA-9CC8-9B34-CEADA88DD808}"/>
          </ac:picMkLst>
        </pc:picChg>
        <pc:picChg chg="del">
          <ac:chgData name="K Day" userId="e2b8e8c1-b14d-4b41-a230-078053849129" providerId="ADAL" clId="{BB5A55B5-C6AB-4282-8C1E-4A2A74AB5B51}" dt="2025-01-06T11:22:49.822" v="308" actId="478"/>
          <ac:picMkLst>
            <pc:docMk/>
            <pc:sldMk cId="2451348729" sldId="324"/>
            <ac:picMk id="9" creationId="{0C4B09F7-1817-4C84-B819-7970DC5722DE}"/>
          </ac:picMkLst>
        </pc:picChg>
      </pc:sldChg>
      <pc:sldChg chg="addSp delSp modSp add del mod">
        <pc:chgData name="K Day" userId="e2b8e8c1-b14d-4b41-a230-078053849129" providerId="ADAL" clId="{BB5A55B5-C6AB-4282-8C1E-4A2A74AB5B51}" dt="2025-01-14T12:01:36.193" v="5122"/>
        <pc:sldMkLst>
          <pc:docMk/>
          <pc:sldMk cId="2965991696" sldId="325"/>
        </pc:sldMkLst>
        <pc:spChg chg="mod">
          <ac:chgData name="K Day" userId="e2b8e8c1-b14d-4b41-a230-078053849129" providerId="ADAL" clId="{BB5A55B5-C6AB-4282-8C1E-4A2A74AB5B51}" dt="2025-01-06T11:27:24.770" v="600" actId="1076"/>
          <ac:spMkLst>
            <pc:docMk/>
            <pc:sldMk cId="2965991696" sldId="325"/>
            <ac:spMk id="2" creationId="{5954FE11-C1BE-4445-BDFB-D9EC9E81C7B7}"/>
          </ac:spMkLst>
        </pc:spChg>
        <pc:picChg chg="add mod">
          <ac:chgData name="K Day" userId="e2b8e8c1-b14d-4b41-a230-078053849129" providerId="ADAL" clId="{BB5A55B5-C6AB-4282-8C1E-4A2A74AB5B51}" dt="2025-01-06T11:25:30.059" v="385"/>
          <ac:picMkLst>
            <pc:docMk/>
            <pc:sldMk cId="2965991696" sldId="325"/>
            <ac:picMk id="3" creationId="{90331BD6-EEF9-A239-2EB8-4FD03040A22A}"/>
          </ac:picMkLst>
        </pc:picChg>
        <pc:picChg chg="del">
          <ac:chgData name="K Day" userId="e2b8e8c1-b14d-4b41-a230-078053849129" providerId="ADAL" clId="{BB5A55B5-C6AB-4282-8C1E-4A2A74AB5B51}" dt="2025-01-06T11:25:23.358" v="384" actId="478"/>
          <ac:picMkLst>
            <pc:docMk/>
            <pc:sldMk cId="2965991696" sldId="325"/>
            <ac:picMk id="9" creationId="{0C4B09F7-1817-4C84-B819-7970DC5722DE}"/>
          </ac:picMkLst>
        </pc:picChg>
        <pc:picChg chg="del">
          <ac:chgData name="K Day" userId="e2b8e8c1-b14d-4b41-a230-078053849129" providerId="ADAL" clId="{BB5A55B5-C6AB-4282-8C1E-4A2A74AB5B51}" dt="2025-01-06T11:25:21.897" v="383" actId="478"/>
          <ac:picMkLst>
            <pc:docMk/>
            <pc:sldMk cId="2965991696" sldId="325"/>
            <ac:picMk id="19" creationId="{928096AF-FAE3-4908-8A09-BD4260071C54}"/>
          </ac:picMkLst>
        </pc:picChg>
        <pc:picChg chg="del">
          <ac:chgData name="K Day" userId="e2b8e8c1-b14d-4b41-a230-078053849129" providerId="ADAL" clId="{BB5A55B5-C6AB-4282-8C1E-4A2A74AB5B51}" dt="2025-01-06T11:25:20.605" v="382" actId="478"/>
          <ac:picMkLst>
            <pc:docMk/>
            <pc:sldMk cId="2965991696" sldId="325"/>
            <ac:picMk id="20" creationId="{3B41263B-8190-4A63-934C-B584A49E7C9C}"/>
          </ac:picMkLst>
        </pc:picChg>
      </pc:sldChg>
      <pc:sldChg chg="modSp add del mod">
        <pc:chgData name="K Day" userId="e2b8e8c1-b14d-4b41-a230-078053849129" providerId="ADAL" clId="{BB5A55B5-C6AB-4282-8C1E-4A2A74AB5B51}" dt="2025-01-14T12:01:36.193" v="5122"/>
        <pc:sldMkLst>
          <pc:docMk/>
          <pc:sldMk cId="1128148841" sldId="326"/>
        </pc:sldMkLst>
        <pc:spChg chg="mod">
          <ac:chgData name="K Day" userId="e2b8e8c1-b14d-4b41-a230-078053849129" providerId="ADAL" clId="{BB5A55B5-C6AB-4282-8C1E-4A2A74AB5B51}" dt="2025-01-06T11:27:33.491" v="609" actId="20577"/>
          <ac:spMkLst>
            <pc:docMk/>
            <pc:sldMk cId="1128148841" sldId="326"/>
            <ac:spMk id="2" creationId="{E7E7CFC2-B9A2-4919-A9C1-434B7DD99294}"/>
          </ac:spMkLst>
        </pc:spChg>
        <pc:spChg chg="mod">
          <ac:chgData name="K Day" userId="e2b8e8c1-b14d-4b41-a230-078053849129" providerId="ADAL" clId="{BB5A55B5-C6AB-4282-8C1E-4A2A74AB5B51}" dt="2025-01-06T11:27:43.217" v="610" actId="20577"/>
          <ac:spMkLst>
            <pc:docMk/>
            <pc:sldMk cId="1128148841" sldId="326"/>
            <ac:spMk id="4" creationId="{E6F64FFF-E29D-44AC-981E-E184BE210371}"/>
          </ac:spMkLst>
        </pc:spChg>
      </pc:sldChg>
      <pc:sldChg chg="modSp add del modAnim">
        <pc:chgData name="K Day" userId="e2b8e8c1-b14d-4b41-a230-078053849129" providerId="ADAL" clId="{BB5A55B5-C6AB-4282-8C1E-4A2A74AB5B51}" dt="2025-01-14T12:01:36.193" v="5122"/>
        <pc:sldMkLst>
          <pc:docMk/>
          <pc:sldMk cId="2137264125" sldId="327"/>
        </pc:sldMkLst>
        <pc:spChg chg="mod">
          <ac:chgData name="K Day" userId="e2b8e8c1-b14d-4b41-a230-078053849129" providerId="ADAL" clId="{BB5A55B5-C6AB-4282-8C1E-4A2A74AB5B51}" dt="2025-01-06T11:28:37.574" v="627" actId="20577"/>
          <ac:spMkLst>
            <pc:docMk/>
            <pc:sldMk cId="2137264125" sldId="327"/>
            <ac:spMk id="8" creationId="{3668D7CC-199B-4A34-8253-90E85E100D28}"/>
          </ac:spMkLst>
        </pc:spChg>
      </pc:sldChg>
      <pc:sldChg chg="modSp add del modAnim">
        <pc:chgData name="K Day" userId="e2b8e8c1-b14d-4b41-a230-078053849129" providerId="ADAL" clId="{BB5A55B5-C6AB-4282-8C1E-4A2A74AB5B51}" dt="2025-01-14T12:01:36.193" v="5122"/>
        <pc:sldMkLst>
          <pc:docMk/>
          <pc:sldMk cId="2479902078" sldId="328"/>
        </pc:sldMkLst>
        <pc:spChg chg="mod">
          <ac:chgData name="K Day" userId="e2b8e8c1-b14d-4b41-a230-078053849129" providerId="ADAL" clId="{BB5A55B5-C6AB-4282-8C1E-4A2A74AB5B51}" dt="2025-01-06T11:29:07.778" v="674" actId="20577"/>
          <ac:spMkLst>
            <pc:docMk/>
            <pc:sldMk cId="2479902078" sldId="328"/>
            <ac:spMk id="6" creationId="{86730A18-6B0F-454C-8849-F19F8AC4D9B2}"/>
          </ac:spMkLst>
        </pc:spChg>
      </pc:sldChg>
      <pc:sldChg chg="modSp add del">
        <pc:chgData name="K Day" userId="e2b8e8c1-b14d-4b41-a230-078053849129" providerId="ADAL" clId="{BB5A55B5-C6AB-4282-8C1E-4A2A74AB5B51}" dt="2025-01-14T12:01:36.193" v="5122"/>
        <pc:sldMkLst>
          <pc:docMk/>
          <pc:sldMk cId="429920982" sldId="329"/>
        </pc:sldMkLst>
        <pc:spChg chg="mod">
          <ac:chgData name="K Day" userId="e2b8e8c1-b14d-4b41-a230-078053849129" providerId="ADAL" clId="{BB5A55B5-C6AB-4282-8C1E-4A2A74AB5B51}" dt="2025-01-06T11:30:57.720" v="773" actId="20577"/>
          <ac:spMkLst>
            <pc:docMk/>
            <pc:sldMk cId="429920982" sldId="329"/>
            <ac:spMk id="6" creationId="{9198B2C5-B4CF-4C2C-8B02-F3CD5C56550F}"/>
          </ac:spMkLst>
        </pc:spChg>
      </pc:sldChg>
      <pc:sldChg chg="modSp add del">
        <pc:chgData name="K Day" userId="e2b8e8c1-b14d-4b41-a230-078053849129" providerId="ADAL" clId="{BB5A55B5-C6AB-4282-8C1E-4A2A74AB5B51}" dt="2025-01-14T12:01:36.193" v="5122"/>
        <pc:sldMkLst>
          <pc:docMk/>
          <pc:sldMk cId="3345282026" sldId="330"/>
        </pc:sldMkLst>
        <pc:spChg chg="mod">
          <ac:chgData name="K Day" userId="e2b8e8c1-b14d-4b41-a230-078053849129" providerId="ADAL" clId="{BB5A55B5-C6AB-4282-8C1E-4A2A74AB5B51}" dt="2025-01-06T11:31:26.207" v="781" actId="20577"/>
          <ac:spMkLst>
            <pc:docMk/>
            <pc:sldMk cId="3345282026" sldId="330"/>
            <ac:spMk id="6" creationId="{2795BC2E-AC65-4D51-A7DA-FE5906B2DD1E}"/>
          </ac:spMkLst>
        </pc:spChg>
      </pc:sldChg>
      <pc:sldChg chg="modSp add del">
        <pc:chgData name="K Day" userId="e2b8e8c1-b14d-4b41-a230-078053849129" providerId="ADAL" clId="{BB5A55B5-C6AB-4282-8C1E-4A2A74AB5B51}" dt="2025-01-14T12:01:36.193" v="5122"/>
        <pc:sldMkLst>
          <pc:docMk/>
          <pc:sldMk cId="2431080049" sldId="331"/>
        </pc:sldMkLst>
        <pc:spChg chg="mod">
          <ac:chgData name="K Day" userId="e2b8e8c1-b14d-4b41-a230-078053849129" providerId="ADAL" clId="{BB5A55B5-C6AB-4282-8C1E-4A2A74AB5B51}" dt="2025-01-06T11:32:46.267" v="937" actId="20577"/>
          <ac:spMkLst>
            <pc:docMk/>
            <pc:sldMk cId="2431080049" sldId="331"/>
            <ac:spMk id="7" creationId="{4BAB0D82-7588-4DAA-92CF-6F3402095795}"/>
          </ac:spMkLst>
        </pc:spChg>
      </pc:sldChg>
      <pc:sldChg chg="modSp add del">
        <pc:chgData name="K Day" userId="e2b8e8c1-b14d-4b41-a230-078053849129" providerId="ADAL" clId="{BB5A55B5-C6AB-4282-8C1E-4A2A74AB5B51}" dt="2025-01-14T12:01:36.193" v="5122"/>
        <pc:sldMkLst>
          <pc:docMk/>
          <pc:sldMk cId="2441789993" sldId="332"/>
        </pc:sldMkLst>
        <pc:spChg chg="mod">
          <ac:chgData name="K Day" userId="e2b8e8c1-b14d-4b41-a230-078053849129" providerId="ADAL" clId="{BB5A55B5-C6AB-4282-8C1E-4A2A74AB5B51}" dt="2025-01-06T11:34:40.643" v="1015" actId="113"/>
          <ac:spMkLst>
            <pc:docMk/>
            <pc:sldMk cId="2441789993" sldId="332"/>
            <ac:spMk id="2" creationId="{7A129E27-4B17-4BDB-A822-4D3D1DF3198A}"/>
          </ac:spMkLst>
        </pc:spChg>
      </pc:sldChg>
      <pc:sldChg chg="modSp add del modAnim">
        <pc:chgData name="K Day" userId="e2b8e8c1-b14d-4b41-a230-078053849129" providerId="ADAL" clId="{BB5A55B5-C6AB-4282-8C1E-4A2A74AB5B51}" dt="2025-01-14T12:01:36.193" v="5122"/>
        <pc:sldMkLst>
          <pc:docMk/>
          <pc:sldMk cId="3629380254" sldId="333"/>
        </pc:sldMkLst>
        <pc:spChg chg="mod">
          <ac:chgData name="K Day" userId="e2b8e8c1-b14d-4b41-a230-078053849129" providerId="ADAL" clId="{BB5A55B5-C6AB-4282-8C1E-4A2A74AB5B51}" dt="2025-01-06T11:35:45.563" v="1053" actId="113"/>
          <ac:spMkLst>
            <pc:docMk/>
            <pc:sldMk cId="3629380254" sldId="333"/>
            <ac:spMk id="2" creationId="{DD503003-7D4F-4AEC-BE0D-CA629EBF8CF4}"/>
          </ac:spMkLst>
        </pc:spChg>
      </pc:sldChg>
      <pc:sldChg chg="new del ord">
        <pc:chgData name="K Day" userId="e2b8e8c1-b14d-4b41-a230-078053849129" providerId="ADAL" clId="{BB5A55B5-C6AB-4282-8C1E-4A2A74AB5B51}" dt="2025-01-06T11:18:51.688" v="4" actId="47"/>
        <pc:sldMkLst>
          <pc:docMk/>
          <pc:sldMk cId="179936921" sldId="334"/>
        </pc:sldMkLst>
      </pc:sldChg>
      <pc:sldChg chg="modSp add mod">
        <pc:chgData name="K Day" userId="e2b8e8c1-b14d-4b41-a230-078053849129" providerId="ADAL" clId="{BB5A55B5-C6AB-4282-8C1E-4A2A74AB5B51}" dt="2025-01-06T12:03:13.838" v="4609" actId="20577"/>
        <pc:sldMkLst>
          <pc:docMk/>
          <pc:sldMk cId="3726875463" sldId="334"/>
        </pc:sldMkLst>
        <pc:spChg chg="mod">
          <ac:chgData name="K Day" userId="e2b8e8c1-b14d-4b41-a230-078053849129" providerId="ADAL" clId="{BB5A55B5-C6AB-4282-8C1E-4A2A74AB5B51}" dt="2025-01-06T12:03:13.838" v="4609" actId="20577"/>
          <ac:spMkLst>
            <pc:docMk/>
            <pc:sldMk cId="3726875463" sldId="334"/>
            <ac:spMk id="7" creationId="{4EEEB517-BA13-5F40-A4BC-1D10A627EF98}"/>
          </ac:spMkLst>
        </pc:spChg>
      </pc:sldChg>
      <pc:sldChg chg="modSp add mod">
        <pc:chgData name="K Day" userId="e2b8e8c1-b14d-4b41-a230-078053849129" providerId="ADAL" clId="{BB5A55B5-C6AB-4282-8C1E-4A2A74AB5B51}" dt="2025-01-06T11:20:18.301" v="159" actId="20577"/>
        <pc:sldMkLst>
          <pc:docMk/>
          <pc:sldMk cId="1247229741" sldId="335"/>
        </pc:sldMkLst>
        <pc:spChg chg="mod">
          <ac:chgData name="K Day" userId="e2b8e8c1-b14d-4b41-a230-078053849129" providerId="ADAL" clId="{BB5A55B5-C6AB-4282-8C1E-4A2A74AB5B51}" dt="2025-01-06T11:19:05.429" v="50" actId="20577"/>
          <ac:spMkLst>
            <pc:docMk/>
            <pc:sldMk cId="1247229741" sldId="335"/>
            <ac:spMk id="14" creationId="{00000000-0000-0000-0000-000000000000}"/>
          </ac:spMkLst>
        </pc:spChg>
        <pc:spChg chg="mod">
          <ac:chgData name="K Day" userId="e2b8e8c1-b14d-4b41-a230-078053849129" providerId="ADAL" clId="{BB5A55B5-C6AB-4282-8C1E-4A2A74AB5B51}" dt="2025-01-06T11:20:18.301" v="159" actId="20577"/>
          <ac:spMkLst>
            <pc:docMk/>
            <pc:sldMk cId="1247229741" sldId="335"/>
            <ac:spMk id="24" creationId="{E2C80D46-34E1-C388-8D3F-FADE60588E58}"/>
          </ac:spMkLst>
        </pc:spChg>
        <pc:picChg chg="mod">
          <ac:chgData name="K Day" userId="e2b8e8c1-b14d-4b41-a230-078053849129" providerId="ADAL" clId="{BB5A55B5-C6AB-4282-8C1E-4A2A74AB5B51}" dt="2025-01-06T11:19:08.844" v="51" actId="1076"/>
          <ac:picMkLst>
            <pc:docMk/>
            <pc:sldMk cId="1247229741" sldId="335"/>
            <ac:picMk id="2" creationId="{00000000-0000-0000-0000-000000000000}"/>
          </ac:picMkLst>
        </pc:picChg>
      </pc:sldChg>
      <pc:sldChg chg="addSp modSp add mod modNotesTx">
        <pc:chgData name="K Day" userId="e2b8e8c1-b14d-4b41-a230-078053849129" providerId="ADAL" clId="{BB5A55B5-C6AB-4282-8C1E-4A2A74AB5B51}" dt="2025-01-06T11:40:18.654" v="1526" actId="20577"/>
        <pc:sldMkLst>
          <pc:docMk/>
          <pc:sldMk cId="4153342924" sldId="336"/>
        </pc:sldMkLst>
        <pc:spChg chg="mod">
          <ac:chgData name="K Day" userId="e2b8e8c1-b14d-4b41-a230-078053849129" providerId="ADAL" clId="{BB5A55B5-C6AB-4282-8C1E-4A2A74AB5B51}" dt="2025-01-06T11:37:04.358" v="1165" actId="20577"/>
          <ac:spMkLst>
            <pc:docMk/>
            <pc:sldMk cId="4153342924" sldId="336"/>
            <ac:spMk id="7" creationId="{4EEEB517-BA13-5F40-A4BC-1D10A627EF98}"/>
          </ac:spMkLst>
        </pc:spChg>
        <pc:picChg chg="mod">
          <ac:chgData name="K Day" userId="e2b8e8c1-b14d-4b41-a230-078053849129" providerId="ADAL" clId="{BB5A55B5-C6AB-4282-8C1E-4A2A74AB5B51}" dt="2025-01-06T11:39:09.419" v="1376" actId="1076"/>
          <ac:picMkLst>
            <pc:docMk/>
            <pc:sldMk cId="4153342924" sldId="336"/>
            <ac:picMk id="5" creationId="{612F7DED-CF18-6DFB-3411-CE8D8E579EC8}"/>
          </ac:picMkLst>
        </pc:picChg>
        <pc:picChg chg="add mod">
          <ac:chgData name="K Day" userId="e2b8e8c1-b14d-4b41-a230-078053849129" providerId="ADAL" clId="{BB5A55B5-C6AB-4282-8C1E-4A2A74AB5B51}" dt="2025-01-06T11:38:12.918" v="1169" actId="1076"/>
          <ac:picMkLst>
            <pc:docMk/>
            <pc:sldMk cId="4153342924" sldId="336"/>
            <ac:picMk id="1026" creationId="{BBB7F5BD-3DAB-C7E8-CB7D-4521BF2B3D6A}"/>
          </ac:picMkLst>
        </pc:picChg>
      </pc:sldChg>
      <pc:sldChg chg="addSp delSp modSp add mod modNotesTx">
        <pc:chgData name="K Day" userId="e2b8e8c1-b14d-4b41-a230-078053849129" providerId="ADAL" clId="{BB5A55B5-C6AB-4282-8C1E-4A2A74AB5B51}" dt="2025-01-08T14:46:15.840" v="5118" actId="20577"/>
        <pc:sldMkLst>
          <pc:docMk/>
          <pc:sldMk cId="2696175984" sldId="337"/>
        </pc:sldMkLst>
        <pc:spChg chg="add mod ord">
          <ac:chgData name="K Day" userId="e2b8e8c1-b14d-4b41-a230-078053849129" providerId="ADAL" clId="{BB5A55B5-C6AB-4282-8C1E-4A2A74AB5B51}" dt="2025-01-08T14:45:12.363" v="4891" actId="20577"/>
          <ac:spMkLst>
            <pc:docMk/>
            <pc:sldMk cId="2696175984" sldId="337"/>
            <ac:spMk id="2" creationId="{CED65D7D-0EAF-86CA-CBA1-B6A9795FBF8A}"/>
          </ac:spMkLst>
        </pc:spChg>
        <pc:spChg chg="del mod">
          <ac:chgData name="K Day" userId="e2b8e8c1-b14d-4b41-a230-078053849129" providerId="ADAL" clId="{BB5A55B5-C6AB-4282-8C1E-4A2A74AB5B51}" dt="2025-01-06T11:40:39.321" v="1531"/>
          <ac:spMkLst>
            <pc:docMk/>
            <pc:sldMk cId="2696175984" sldId="337"/>
            <ac:spMk id="7" creationId="{4EEEB517-BA13-5F40-A4BC-1D10A627EF98}"/>
          </ac:spMkLst>
        </pc:spChg>
        <pc:picChg chg="ord">
          <ac:chgData name="K Day" userId="e2b8e8c1-b14d-4b41-a230-078053849129" providerId="ADAL" clId="{BB5A55B5-C6AB-4282-8C1E-4A2A74AB5B51}" dt="2025-01-06T11:45:37.972" v="1711" actId="166"/>
          <ac:picMkLst>
            <pc:docMk/>
            <pc:sldMk cId="2696175984" sldId="337"/>
            <ac:picMk id="5" creationId="{612F7DED-CF18-6DFB-3411-CE8D8E579EC8}"/>
          </ac:picMkLst>
        </pc:picChg>
        <pc:picChg chg="del">
          <ac:chgData name="K Day" userId="e2b8e8c1-b14d-4b41-a230-078053849129" providerId="ADAL" clId="{BB5A55B5-C6AB-4282-8C1E-4A2A74AB5B51}" dt="2025-01-06T11:40:39.321" v="1529" actId="478"/>
          <ac:picMkLst>
            <pc:docMk/>
            <pc:sldMk cId="2696175984" sldId="337"/>
            <ac:picMk id="1026" creationId="{BBB7F5BD-3DAB-C7E8-CB7D-4521BF2B3D6A}"/>
          </ac:picMkLst>
        </pc:picChg>
        <pc:picChg chg="add del mod">
          <ac:chgData name="K Day" userId="e2b8e8c1-b14d-4b41-a230-078053849129" providerId="ADAL" clId="{BB5A55B5-C6AB-4282-8C1E-4A2A74AB5B51}" dt="2025-01-06T11:44:20.351" v="1704" actId="478"/>
          <ac:picMkLst>
            <pc:docMk/>
            <pc:sldMk cId="2696175984" sldId="337"/>
            <ac:picMk id="2050" creationId="{A3427988-5E6D-592A-5AF9-7CA10A4E724C}"/>
          </ac:picMkLst>
        </pc:picChg>
        <pc:picChg chg="add mod">
          <ac:chgData name="K Day" userId="e2b8e8c1-b14d-4b41-a230-078053849129" providerId="ADAL" clId="{BB5A55B5-C6AB-4282-8C1E-4A2A74AB5B51}" dt="2025-01-06T11:45:28.798" v="1709" actId="14100"/>
          <ac:picMkLst>
            <pc:docMk/>
            <pc:sldMk cId="2696175984" sldId="337"/>
            <ac:picMk id="2052" creationId="{0CB28458-47D3-196B-58D0-694A754940AF}"/>
          </ac:picMkLst>
        </pc:picChg>
      </pc:sldChg>
      <pc:sldChg chg="addSp delSp modSp add del mod modNotesTx">
        <pc:chgData name="K Day" userId="e2b8e8c1-b14d-4b41-a230-078053849129" providerId="ADAL" clId="{BB5A55B5-C6AB-4282-8C1E-4A2A74AB5B51}" dt="2025-01-08T14:46:23.806" v="5119" actId="47"/>
        <pc:sldMkLst>
          <pc:docMk/>
          <pc:sldMk cId="2387593691" sldId="338"/>
        </pc:sldMkLst>
        <pc:spChg chg="mod">
          <ac:chgData name="K Day" userId="e2b8e8c1-b14d-4b41-a230-078053849129" providerId="ADAL" clId="{BB5A55B5-C6AB-4282-8C1E-4A2A74AB5B51}" dt="2025-01-06T12:00:49.916" v="4477" actId="20577"/>
          <ac:spMkLst>
            <pc:docMk/>
            <pc:sldMk cId="2387593691" sldId="338"/>
            <ac:spMk id="7" creationId="{4EEEB517-BA13-5F40-A4BC-1D10A627EF98}"/>
          </ac:spMkLst>
        </pc:spChg>
        <pc:picChg chg="del">
          <ac:chgData name="K Day" userId="e2b8e8c1-b14d-4b41-a230-078053849129" providerId="ADAL" clId="{BB5A55B5-C6AB-4282-8C1E-4A2A74AB5B51}" dt="2025-01-06T12:00:51.732" v="4478" actId="478"/>
          <ac:picMkLst>
            <pc:docMk/>
            <pc:sldMk cId="2387593691" sldId="338"/>
            <ac:picMk id="1026" creationId="{BBB7F5BD-3DAB-C7E8-CB7D-4521BF2B3D6A}"/>
          </ac:picMkLst>
        </pc:picChg>
        <pc:picChg chg="add mod">
          <ac:chgData name="K Day" userId="e2b8e8c1-b14d-4b41-a230-078053849129" providerId="ADAL" clId="{BB5A55B5-C6AB-4282-8C1E-4A2A74AB5B51}" dt="2025-01-06T12:02:17.652" v="4548" actId="1076"/>
          <ac:picMkLst>
            <pc:docMk/>
            <pc:sldMk cId="2387593691" sldId="338"/>
            <ac:picMk id="3074" creationId="{B3B46BFE-E862-AFC5-F31D-28B48A94D73B}"/>
          </ac:picMkLst>
        </pc:picChg>
      </pc:sldChg>
      <pc:sldChg chg="addSp delSp modSp add mod modNotesTx">
        <pc:chgData name="K Day" userId="e2b8e8c1-b14d-4b41-a230-078053849129" providerId="ADAL" clId="{BB5A55B5-C6AB-4282-8C1E-4A2A74AB5B51}" dt="2025-01-06T12:06:31.580" v="4797" actId="1076"/>
        <pc:sldMkLst>
          <pc:docMk/>
          <pc:sldMk cId="3388402645" sldId="339"/>
        </pc:sldMkLst>
        <pc:spChg chg="mod">
          <ac:chgData name="K Day" userId="e2b8e8c1-b14d-4b41-a230-078053849129" providerId="ADAL" clId="{BB5A55B5-C6AB-4282-8C1E-4A2A74AB5B51}" dt="2025-01-06T12:05:39.661" v="4791" actId="20577"/>
          <ac:spMkLst>
            <pc:docMk/>
            <pc:sldMk cId="3388402645" sldId="339"/>
            <ac:spMk id="7" creationId="{4EEEB517-BA13-5F40-A4BC-1D10A627EF98}"/>
          </ac:spMkLst>
        </pc:spChg>
        <pc:picChg chg="del">
          <ac:chgData name="K Day" userId="e2b8e8c1-b14d-4b41-a230-078053849129" providerId="ADAL" clId="{BB5A55B5-C6AB-4282-8C1E-4A2A74AB5B51}" dt="2025-01-06T12:05:41.781" v="4792" actId="478"/>
          <ac:picMkLst>
            <pc:docMk/>
            <pc:sldMk cId="3388402645" sldId="339"/>
            <ac:picMk id="1026" creationId="{BBB7F5BD-3DAB-C7E8-CB7D-4521BF2B3D6A}"/>
          </ac:picMkLst>
        </pc:picChg>
        <pc:picChg chg="add mod">
          <ac:chgData name="K Day" userId="e2b8e8c1-b14d-4b41-a230-078053849129" providerId="ADAL" clId="{BB5A55B5-C6AB-4282-8C1E-4A2A74AB5B51}" dt="2025-01-06T12:06:31.580" v="4797" actId="1076"/>
          <ac:picMkLst>
            <pc:docMk/>
            <pc:sldMk cId="3388402645" sldId="339"/>
            <ac:picMk id="4098" creationId="{24880BF7-2599-9DD1-0E5F-D11121F85F8C}"/>
          </ac:picMkLst>
        </pc:picChg>
      </pc:sldChg>
      <pc:sldChg chg="add">
        <pc:chgData name="K Day" userId="e2b8e8c1-b14d-4b41-a230-078053849129" providerId="ADAL" clId="{BB5A55B5-C6AB-4282-8C1E-4A2A74AB5B51}" dt="2025-01-14T12:01:36.193" v="5122"/>
        <pc:sldMkLst>
          <pc:docMk/>
          <pc:sldMk cId="1425584261"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05232-8A6D-4854-BD95-3F07C9D2005F}"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FC07E-1091-4324-AFC7-7BF94C7A6AA3}" type="slidenum">
              <a:rPr lang="en-GB" smtClean="0"/>
              <a:t>‹#›</a:t>
            </a:fld>
            <a:endParaRPr lang="en-GB"/>
          </a:p>
        </p:txBody>
      </p:sp>
    </p:spTree>
    <p:extLst>
      <p:ext uri="{BB962C8B-B14F-4D97-AF65-F5344CB8AC3E}">
        <p14:creationId xmlns:p14="http://schemas.microsoft.com/office/powerpoint/2010/main" val="194980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1771-607D-44E3-9383-7CAF40562507}" type="slidenum">
              <a:rPr lang="en-GB" smtClean="0"/>
              <a:t>1</a:t>
            </a:fld>
            <a:endParaRPr lang="en-GB"/>
          </a:p>
        </p:txBody>
      </p:sp>
    </p:spTree>
    <p:extLst>
      <p:ext uri="{BB962C8B-B14F-4D97-AF65-F5344CB8AC3E}">
        <p14:creationId xmlns:p14="http://schemas.microsoft.com/office/powerpoint/2010/main" val="51867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10</a:t>
            </a:fld>
            <a:endParaRPr lang="en-GB" dirty="0"/>
          </a:p>
        </p:txBody>
      </p:sp>
    </p:spTree>
    <p:extLst>
      <p:ext uri="{BB962C8B-B14F-4D97-AF65-F5344CB8AC3E}">
        <p14:creationId xmlns:p14="http://schemas.microsoft.com/office/powerpoint/2010/main" val="184282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11</a:t>
            </a:fld>
            <a:endParaRPr lang="en-GB" dirty="0"/>
          </a:p>
        </p:txBody>
      </p:sp>
    </p:spTree>
    <p:extLst>
      <p:ext uri="{BB962C8B-B14F-4D97-AF65-F5344CB8AC3E}">
        <p14:creationId xmlns:p14="http://schemas.microsoft.com/office/powerpoint/2010/main" val="61254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12</a:t>
            </a:fld>
            <a:endParaRPr lang="en-GB" dirty="0"/>
          </a:p>
        </p:txBody>
      </p:sp>
    </p:spTree>
    <p:extLst>
      <p:ext uri="{BB962C8B-B14F-4D97-AF65-F5344CB8AC3E}">
        <p14:creationId xmlns:p14="http://schemas.microsoft.com/office/powerpoint/2010/main" val="376600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13</a:t>
            </a:fld>
            <a:endParaRPr lang="en-GB" dirty="0"/>
          </a:p>
        </p:txBody>
      </p:sp>
    </p:spTree>
    <p:extLst>
      <p:ext uri="{BB962C8B-B14F-4D97-AF65-F5344CB8AC3E}">
        <p14:creationId xmlns:p14="http://schemas.microsoft.com/office/powerpoint/2010/main" val="67972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14</a:t>
            </a:fld>
            <a:endParaRPr lang="en-GB" dirty="0"/>
          </a:p>
        </p:txBody>
      </p:sp>
    </p:spTree>
    <p:extLst>
      <p:ext uri="{BB962C8B-B14F-4D97-AF65-F5344CB8AC3E}">
        <p14:creationId xmlns:p14="http://schemas.microsoft.com/office/powerpoint/2010/main" val="80076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15</a:t>
            </a:fld>
            <a:endParaRPr lang="en-GB" dirty="0"/>
          </a:p>
        </p:txBody>
      </p:sp>
    </p:spTree>
    <p:extLst>
      <p:ext uri="{BB962C8B-B14F-4D97-AF65-F5344CB8AC3E}">
        <p14:creationId xmlns:p14="http://schemas.microsoft.com/office/powerpoint/2010/main" val="82257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1771-607D-44E3-9383-7CAF40562507}" type="slidenum">
              <a:rPr lang="en-GB" smtClean="0"/>
              <a:t>16</a:t>
            </a:fld>
            <a:endParaRPr lang="en-GB"/>
          </a:p>
        </p:txBody>
      </p:sp>
    </p:spTree>
    <p:extLst>
      <p:ext uri="{BB962C8B-B14F-4D97-AF65-F5344CB8AC3E}">
        <p14:creationId xmlns:p14="http://schemas.microsoft.com/office/powerpoint/2010/main" val="396654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1771-607D-44E3-9383-7CAF40562507}" type="slidenum">
              <a:rPr lang="en-GB" smtClean="0"/>
              <a:t>2</a:t>
            </a:fld>
            <a:endParaRPr lang="en-GB"/>
          </a:p>
        </p:txBody>
      </p:sp>
    </p:spTree>
    <p:extLst>
      <p:ext uri="{BB962C8B-B14F-4D97-AF65-F5344CB8AC3E}">
        <p14:creationId xmlns:p14="http://schemas.microsoft.com/office/powerpoint/2010/main" val="35874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moment to think about how you have settled in to your school.</a:t>
            </a:r>
          </a:p>
          <a:p>
            <a:r>
              <a:rPr lang="en-GB" dirty="0"/>
              <a:t>You may have trained there. You may have been there for four, months, a year, even longer.</a:t>
            </a:r>
          </a:p>
          <a:p>
            <a:r>
              <a:rPr lang="en-GB" dirty="0"/>
              <a:t>What conscious or sub-conscious decisions have you made to appear professional to your colleagues and wider school community?</a:t>
            </a:r>
          </a:p>
        </p:txBody>
      </p:sp>
      <p:sp>
        <p:nvSpPr>
          <p:cNvPr id="4" name="Slide Number Placeholder 3"/>
          <p:cNvSpPr>
            <a:spLocks noGrp="1"/>
          </p:cNvSpPr>
          <p:nvPr>
            <p:ph type="sldNum" sz="quarter" idx="10"/>
          </p:nvPr>
        </p:nvSpPr>
        <p:spPr/>
        <p:txBody>
          <a:bodyPr/>
          <a:lstStyle/>
          <a:p>
            <a:fld id="{34D91771-607D-44E3-9383-7CAF40562507}" type="slidenum">
              <a:rPr lang="en-GB" smtClean="0"/>
              <a:t>3</a:t>
            </a:fld>
            <a:endParaRPr lang="en-GB"/>
          </a:p>
        </p:txBody>
      </p:sp>
    </p:spTree>
    <p:extLst>
      <p:ext uri="{BB962C8B-B14F-4D97-AF65-F5344CB8AC3E}">
        <p14:creationId xmlns:p14="http://schemas.microsoft.com/office/powerpoint/2010/main" val="160618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to be consciously mindful of to protect and enhance your professionalism.</a:t>
            </a:r>
          </a:p>
          <a:p>
            <a:pPr marL="171450" indent="-171450">
              <a:buFont typeface="Arial" panose="020B0604020202020204" pitchFamily="34" charset="0"/>
              <a:buChar char="•"/>
            </a:pPr>
            <a:r>
              <a:rPr lang="en-GB" b="1" dirty="0"/>
              <a:t>Dress Code </a:t>
            </a:r>
            <a:r>
              <a:rPr lang="en-GB" dirty="0"/>
              <a:t>– stay within the expectations of the dress code. Look to peers and other staff members you look up to, to get a feel for what is appropriate or not. Often the clothes we wear helps us to feel confident in our classroom but it also needs to show we respect the school policy.</a:t>
            </a:r>
          </a:p>
          <a:p>
            <a:pPr marL="171450" indent="-171450">
              <a:buFont typeface="Arial" panose="020B0604020202020204" pitchFamily="34" charset="0"/>
              <a:buChar char="•"/>
            </a:pPr>
            <a:r>
              <a:rPr lang="en-GB" b="1" dirty="0"/>
              <a:t>Email</a:t>
            </a:r>
            <a:r>
              <a:rPr lang="en-GB" dirty="0"/>
              <a:t> – Consider your email tone. If in doubt opt for a more formal tone to colleagues, students and parents. Beginning with Good morning, Good afternoon, sign of with Best regards, or thank you. Avoid one line, emails unless you have an established communication with that person.</a:t>
            </a:r>
          </a:p>
          <a:p>
            <a:pPr marL="171450" indent="-171450">
              <a:buFont typeface="Arial" panose="020B0604020202020204" pitchFamily="34" charset="0"/>
              <a:buChar char="•"/>
            </a:pPr>
            <a:r>
              <a:rPr lang="en-GB" dirty="0"/>
              <a:t>Remember that emails are a paper trail. You should feel happy that anything you write could be dug out in years to come and would reflect you professionally. Avoid sending emails out of working hours – use schedule send to support your own work-life balance.</a:t>
            </a:r>
          </a:p>
          <a:p>
            <a:pPr marL="171450" indent="-171450">
              <a:buFont typeface="Arial" panose="020B0604020202020204" pitchFamily="34" charset="0"/>
              <a:buChar char="•"/>
            </a:pPr>
            <a:r>
              <a:rPr lang="en-GB" b="1" dirty="0"/>
              <a:t>Chain of command </a:t>
            </a:r>
            <a:r>
              <a:rPr lang="en-GB" dirty="0"/>
              <a:t>– In all schools there are chains of command. You have a mentor, line manager, senior leaders, etc. Follow that line of command when it comes to questions, queries or following up on students. Avoid emailing SLT with information that could be recorded through a given process such as </a:t>
            </a:r>
            <a:r>
              <a:rPr lang="en-GB" dirty="0" err="1"/>
              <a:t>Classcharts</a:t>
            </a:r>
            <a:r>
              <a:rPr lang="en-GB" dirty="0"/>
              <a:t> or CPOMS (unless you feel it is urgent). That does not mean to say that you cannot arrange to meet with them to discuss something important but those processes and lines of responsibility are there to manage workload at all levels so try to be mindful of this.</a:t>
            </a:r>
          </a:p>
          <a:p>
            <a:pPr marL="171450" indent="-171450">
              <a:buFont typeface="Arial" panose="020B0604020202020204" pitchFamily="34" charset="0"/>
              <a:buChar char="•"/>
            </a:pPr>
            <a:r>
              <a:rPr lang="en-GB" dirty="0"/>
              <a:t>Un-structured time – be aware that some members of staff in school may behave or speak in a way that others may deem unprofessional – that does not make it ok. Remember your own expectations and avoid ‘joining in’ with others to foster friendships, etc. You are still at work and role modelling professional behaviours.</a:t>
            </a:r>
          </a:p>
          <a:p>
            <a:pPr marL="171450" indent="-171450">
              <a:buFont typeface="Arial" panose="020B0604020202020204" pitchFamily="34" charset="0"/>
              <a:buChar char="•"/>
            </a:pPr>
            <a:r>
              <a:rPr lang="en-GB" b="1" dirty="0"/>
              <a:t>Out of school</a:t>
            </a:r>
            <a:r>
              <a:rPr lang="en-GB" b="0" dirty="0"/>
              <a:t> – Be aware that wherever you are there may be a parent, ex-student, colleague, friend of… etc. We all need to vent and moan, but be careful with your word choices. Avoid naming people, places, schools, etc. Be mindful when you’re out and about – you may bump into students shopping for example. This can work in your favour in building relationships if handled in a friendly and cheery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Boundaries</a:t>
            </a:r>
            <a:r>
              <a:rPr lang="en-GB" b="0" dirty="0"/>
              <a:t> </a:t>
            </a:r>
            <a:r>
              <a:rPr lang="en-GB" dirty="0"/>
              <a:t>Work – life balance – taking work home, responding to emails, Do what works for you. Perhaps avoid shouting about it. Talk to your mentor or close colleagues.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School Systems and professional behaviours – be where you’re expected to be. Challenge behaviour, uniform. Uphold expectations of uniform, equipment, etc.</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34D91771-607D-44E3-9383-7CAF40562507}" type="slidenum">
              <a:rPr lang="en-GB" smtClean="0"/>
              <a:t>4</a:t>
            </a:fld>
            <a:endParaRPr lang="en-GB"/>
          </a:p>
        </p:txBody>
      </p:sp>
    </p:spTree>
    <p:extLst>
      <p:ext uri="{BB962C8B-B14F-4D97-AF65-F5344CB8AC3E}">
        <p14:creationId xmlns:p14="http://schemas.microsoft.com/office/powerpoint/2010/main" val="231733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p>
          <a:p>
            <a:pPr marL="285750" indent="-285750">
              <a:buFont typeface="Arial" panose="020B0604020202020204" pitchFamily="34" charset="0"/>
              <a:buChar char="•"/>
            </a:pPr>
            <a:r>
              <a:rPr lang="en-GB" sz="1200" dirty="0"/>
              <a:t>On calls</a:t>
            </a:r>
          </a:p>
          <a:p>
            <a:pPr marL="285750" indent="-285750">
              <a:buFont typeface="Arial" panose="020B0604020202020204" pitchFamily="34" charset="0"/>
              <a:buChar char="•"/>
            </a:pPr>
            <a:r>
              <a:rPr lang="en-GB" sz="1200" dirty="0"/>
              <a:t>Homework</a:t>
            </a:r>
          </a:p>
          <a:p>
            <a:pPr marL="285750" indent="-285750">
              <a:buFont typeface="Arial" panose="020B0604020202020204" pitchFamily="34" charset="0"/>
              <a:buChar char="•"/>
            </a:pPr>
            <a:r>
              <a:rPr lang="en-GB" sz="1200" dirty="0"/>
              <a:t>Bullying issues within the class</a:t>
            </a:r>
          </a:p>
          <a:p>
            <a:pPr marL="285750" indent="-285750">
              <a:buFont typeface="Arial" panose="020B0604020202020204" pitchFamily="34" charset="0"/>
              <a:buChar char="•"/>
            </a:pPr>
            <a:r>
              <a:rPr lang="en-GB" sz="1200" dirty="0"/>
              <a:t>Bullying issues as a tutor </a:t>
            </a:r>
          </a:p>
          <a:p>
            <a:pPr marL="285750" indent="-285750">
              <a:buFont typeface="Arial" panose="020B0604020202020204" pitchFamily="34" charset="0"/>
              <a:buChar char="•"/>
            </a:pPr>
            <a:r>
              <a:rPr lang="en-GB" sz="1200" dirty="0"/>
              <a:t>Disagreements regarding sanctions</a:t>
            </a:r>
          </a:p>
          <a:p>
            <a:pPr marL="285750" indent="-285750">
              <a:buFont typeface="Arial" panose="020B0604020202020204" pitchFamily="34" charset="0"/>
              <a:buChar char="•"/>
            </a:pPr>
            <a:r>
              <a:rPr lang="en-GB" sz="1200" dirty="0"/>
              <a:t>Student thinks you’re picking on them </a:t>
            </a:r>
          </a:p>
          <a:p>
            <a:pPr marL="285750" indent="-285750">
              <a:buFont typeface="Arial" panose="020B0604020202020204" pitchFamily="34" charset="0"/>
              <a:buChar char="•"/>
            </a:pPr>
            <a:r>
              <a:rPr lang="en-GB" sz="1200" dirty="0"/>
              <a:t>Student finds the work too hard </a:t>
            </a:r>
          </a:p>
          <a:p>
            <a:pPr marL="285750" indent="-285750">
              <a:buFont typeface="Arial" panose="020B0604020202020204" pitchFamily="34" charset="0"/>
              <a:buChar char="•"/>
            </a:pPr>
            <a:r>
              <a:rPr lang="en-GB" sz="1200" dirty="0"/>
              <a:t>Parent thinks you’re not taking into consideration a SEN need </a:t>
            </a:r>
          </a:p>
          <a:p>
            <a:pPr marL="0" indent="0">
              <a:buFont typeface="Arial" panose="020B0604020202020204" pitchFamily="34" charset="0"/>
              <a:buNone/>
            </a:pP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5</a:t>
            </a:fld>
            <a:endParaRPr lang="en-GB" dirty="0"/>
          </a:p>
        </p:txBody>
      </p:sp>
    </p:spTree>
    <p:extLst>
      <p:ext uri="{BB962C8B-B14F-4D97-AF65-F5344CB8AC3E}">
        <p14:creationId xmlns:p14="http://schemas.microsoft.com/office/powerpoint/2010/main" val="27902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6</a:t>
            </a:fld>
            <a:endParaRPr lang="en-GB" dirty="0"/>
          </a:p>
        </p:txBody>
      </p:sp>
    </p:spTree>
    <p:extLst>
      <p:ext uri="{BB962C8B-B14F-4D97-AF65-F5344CB8AC3E}">
        <p14:creationId xmlns:p14="http://schemas.microsoft.com/office/powerpoint/2010/main" val="27902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7</a:t>
            </a:fld>
            <a:endParaRPr lang="en-GB" dirty="0"/>
          </a:p>
        </p:txBody>
      </p:sp>
    </p:spTree>
    <p:extLst>
      <p:ext uri="{BB962C8B-B14F-4D97-AF65-F5344CB8AC3E}">
        <p14:creationId xmlns:p14="http://schemas.microsoft.com/office/powerpoint/2010/main" val="351219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8</a:t>
            </a:fld>
            <a:endParaRPr lang="en-GB" dirty="0"/>
          </a:p>
        </p:txBody>
      </p:sp>
    </p:spTree>
    <p:extLst>
      <p:ext uri="{BB962C8B-B14F-4D97-AF65-F5344CB8AC3E}">
        <p14:creationId xmlns:p14="http://schemas.microsoft.com/office/powerpoint/2010/main" val="245958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AL</a:t>
            </a:r>
          </a:p>
          <a:p>
            <a:pPr marL="0" indent="0">
              <a:buFont typeface="Arial" panose="020B0604020202020204" pitchFamily="34" charset="0"/>
              <a:buNone/>
            </a:pPr>
            <a:r>
              <a:rPr lang="en-US" dirty="0">
                <a:cs typeface="Calibri"/>
              </a:rPr>
              <a:t>Ask delegates to share their thoughts on common ‘difficult situations’ to do with parents</a:t>
            </a:r>
            <a:endParaRPr lang="en-GB" dirty="0">
              <a:cs typeface="Calibri"/>
            </a:endParaRPr>
          </a:p>
        </p:txBody>
      </p:sp>
      <p:sp>
        <p:nvSpPr>
          <p:cNvPr id="4" name="Slide Number Placeholder 3"/>
          <p:cNvSpPr>
            <a:spLocks noGrp="1"/>
          </p:cNvSpPr>
          <p:nvPr>
            <p:ph type="sldNum" sz="quarter" idx="5"/>
          </p:nvPr>
        </p:nvSpPr>
        <p:spPr/>
        <p:txBody>
          <a:bodyPr/>
          <a:lstStyle/>
          <a:p>
            <a:fld id="{661500BC-49BC-4C80-A4C2-07C3316437F8}" type="slidenum">
              <a:rPr lang="en-GB" smtClean="0"/>
              <a:t>9</a:t>
            </a:fld>
            <a:endParaRPr lang="en-GB" dirty="0"/>
          </a:p>
        </p:txBody>
      </p:sp>
    </p:spTree>
    <p:extLst>
      <p:ext uri="{BB962C8B-B14F-4D97-AF65-F5344CB8AC3E}">
        <p14:creationId xmlns:p14="http://schemas.microsoft.com/office/powerpoint/2010/main" val="380897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ACB5-1DFC-4EAD-AA36-34E493635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6754EA-F3C9-40BB-BC4E-0020BE380F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1C04E6-ABCB-4461-A3D6-07B8B886C49C}"/>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4B9401C0-0124-4044-8275-8B02D7EB8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21825-9C9E-401C-8CAF-DD4B6A714F7A}"/>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60652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0CF6-2A87-4BCB-9089-F74E0EE06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A302A-28B1-4070-8C93-029A2E738C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92A34-D4C4-4B38-8C08-6B8D8318BE85}"/>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1E2CF57A-2316-4FD6-A22A-56C41B593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24010-2884-4DD9-A2F6-7D11ABC538E2}"/>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352163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EA6D3-3D70-480B-8872-0EDDD8E561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57A835-5AC2-4169-B797-68EB8E31B4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36B24F-8D8C-4C29-9AC7-D77150B2036E}"/>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1089FEC3-F521-40CE-82A2-2A030AAB8C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4D585-0EBF-4F82-B04A-043D53936B0E}"/>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328820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E35F-4FC3-43EB-8F23-11568D0CA2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AD15C7-0E3F-49C0-9CA4-94AFD6B011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7E3913-E23A-4DF7-903A-B0E79575826C}"/>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9E9A8EF0-FB5C-49BF-AB9A-43C2B168E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5B8E0-E380-46D1-9A3E-38775020AEDD}"/>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232679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E8F1-9037-43F3-9923-7449FBE82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3CE672-F12A-434C-B476-FF1638098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581082-CA13-48E1-A0F0-08FDAEF898EE}"/>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EC2459E6-CA93-4B22-A8D6-CE8C83D40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DC852-21BD-4310-97B5-4B50C8031CE0}"/>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94159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33F1-5C84-4D43-A739-0524C0C17F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46D18D-D1FA-4474-A9C4-B1694F108E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442524-0264-4C2F-AAD7-F118AEED1E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4631EF-84FF-4207-A0D1-021305A82AD7}"/>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6" name="Footer Placeholder 5">
            <a:extLst>
              <a:ext uri="{FF2B5EF4-FFF2-40B4-BE49-F238E27FC236}">
                <a16:creationId xmlns:a16="http://schemas.microsoft.com/office/drawing/2014/main" id="{A04ACB21-5344-465E-8C2E-8F519138C5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C99654-043F-4AD7-8096-278D8ACC8DF6}"/>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5133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73A5-5E3F-4502-AADD-8CB9845D7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61A0D2-44D6-45E5-821D-31B707E95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09467F-BD63-4D5A-8F52-E336A4B130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59BB51-0809-45F7-9DC8-393060547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2F03C3-20C0-4CFB-A0C7-868F3F6D95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B81929-484F-40C7-AFD2-EACD69165F6D}"/>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8" name="Footer Placeholder 7">
            <a:extLst>
              <a:ext uri="{FF2B5EF4-FFF2-40B4-BE49-F238E27FC236}">
                <a16:creationId xmlns:a16="http://schemas.microsoft.com/office/drawing/2014/main" id="{F8F42988-BE02-498F-ADE7-FB366439A1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F3CB6A-3934-4413-AD33-A94129E4AA79}"/>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194893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A7A6-5D80-47C0-95DD-3B45DB8908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E98840-E597-48E7-A0B4-08A9A92407CA}"/>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4" name="Footer Placeholder 3">
            <a:extLst>
              <a:ext uri="{FF2B5EF4-FFF2-40B4-BE49-F238E27FC236}">
                <a16:creationId xmlns:a16="http://schemas.microsoft.com/office/drawing/2014/main" id="{84CC0A9A-6E54-4BE1-874B-738F674C1E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F0E557-B794-463F-8178-37CDEDB4B2F5}"/>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376773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A6327-3BED-4626-A28F-7C2723921D5C}"/>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3" name="Footer Placeholder 2">
            <a:extLst>
              <a:ext uri="{FF2B5EF4-FFF2-40B4-BE49-F238E27FC236}">
                <a16:creationId xmlns:a16="http://schemas.microsoft.com/office/drawing/2014/main" id="{73403A7D-8814-4845-ACBC-69140C8711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956D79-29F4-4EDA-9A81-1EB7B267BF1A}"/>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313260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B97D-D0CE-4388-998C-67CB5D6DD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510EAE-1D3B-4DE2-8A57-FBA8BF0CB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5DEF1C-A966-433F-A9A4-484F35B79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C8FEB-1B3A-4BE8-A5C2-2ED641E10FDA}"/>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6" name="Footer Placeholder 5">
            <a:extLst>
              <a:ext uri="{FF2B5EF4-FFF2-40B4-BE49-F238E27FC236}">
                <a16:creationId xmlns:a16="http://schemas.microsoft.com/office/drawing/2014/main" id="{4D76CA2C-4DFE-48F1-B14A-511F100467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441E92-D8B1-4181-BBAC-7DF5CE213590}"/>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380905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E63A-EE38-4B3D-B723-81E82FEFE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8302E6-8741-4BE4-9F0A-CF9F25747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C60093-CD6C-40F0-95B3-8FB3E7F30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6FEA6A-C2B9-4854-B3ED-1346696DAA27}"/>
              </a:ext>
            </a:extLst>
          </p:cNvPr>
          <p:cNvSpPr>
            <a:spLocks noGrp="1"/>
          </p:cNvSpPr>
          <p:nvPr>
            <p:ph type="dt" sz="half" idx="10"/>
          </p:nvPr>
        </p:nvSpPr>
        <p:spPr/>
        <p:txBody>
          <a:bodyPr/>
          <a:lstStyle/>
          <a:p>
            <a:fld id="{B692B990-4FE5-41D4-983A-5330C11FBF48}" type="datetimeFigureOut">
              <a:rPr lang="en-GB" smtClean="0"/>
              <a:t>14/01/2025</a:t>
            </a:fld>
            <a:endParaRPr lang="en-GB"/>
          </a:p>
        </p:txBody>
      </p:sp>
      <p:sp>
        <p:nvSpPr>
          <p:cNvPr id="6" name="Footer Placeholder 5">
            <a:extLst>
              <a:ext uri="{FF2B5EF4-FFF2-40B4-BE49-F238E27FC236}">
                <a16:creationId xmlns:a16="http://schemas.microsoft.com/office/drawing/2014/main" id="{6BB708D4-8869-49BA-98A9-612A965B0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A0525-1128-4240-AB9A-5CEDEE13B274}"/>
              </a:ext>
            </a:extLst>
          </p:cNvPr>
          <p:cNvSpPr>
            <a:spLocks noGrp="1"/>
          </p:cNvSpPr>
          <p:nvPr>
            <p:ph type="sldNum" sz="quarter" idx="12"/>
          </p:nvPr>
        </p:nvSpPr>
        <p:spPr/>
        <p:txBody>
          <a:bodyPr/>
          <a:lstStyle/>
          <a:p>
            <a:fld id="{D530F41B-BE4E-4876-ABDC-9E1572F553EC}" type="slidenum">
              <a:rPr lang="en-GB" smtClean="0"/>
              <a:t>‹#›</a:t>
            </a:fld>
            <a:endParaRPr lang="en-GB"/>
          </a:p>
        </p:txBody>
      </p:sp>
    </p:spTree>
    <p:extLst>
      <p:ext uri="{BB962C8B-B14F-4D97-AF65-F5344CB8AC3E}">
        <p14:creationId xmlns:p14="http://schemas.microsoft.com/office/powerpoint/2010/main" val="260515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B343F-606E-4724-939D-5AAD3BEBB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5754FA-69EF-415B-B328-5E634C0C2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0E2AA-74A5-4235-93A0-675F049F4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2B990-4FE5-41D4-983A-5330C11FBF48}" type="datetimeFigureOut">
              <a:rPr lang="en-GB" smtClean="0"/>
              <a:t>14/01/2025</a:t>
            </a:fld>
            <a:endParaRPr lang="en-GB"/>
          </a:p>
        </p:txBody>
      </p:sp>
      <p:sp>
        <p:nvSpPr>
          <p:cNvPr id="5" name="Footer Placeholder 4">
            <a:extLst>
              <a:ext uri="{FF2B5EF4-FFF2-40B4-BE49-F238E27FC236}">
                <a16:creationId xmlns:a16="http://schemas.microsoft.com/office/drawing/2014/main" id="{B07184DF-F163-449C-ADFC-B000BCEA0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6F5174-B425-4EA9-8C56-2927E51C4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0F41B-BE4E-4876-ABDC-9E1572F553EC}" type="slidenum">
              <a:rPr lang="en-GB" smtClean="0"/>
              <a:t>‹#›</a:t>
            </a:fld>
            <a:endParaRPr lang="en-GB"/>
          </a:p>
        </p:txBody>
      </p:sp>
    </p:spTree>
    <p:extLst>
      <p:ext uri="{BB962C8B-B14F-4D97-AF65-F5344CB8AC3E}">
        <p14:creationId xmlns:p14="http://schemas.microsoft.com/office/powerpoint/2010/main" val="348194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414091" y="183776"/>
            <a:ext cx="3670332" cy="1289204"/>
          </a:xfrm>
          <a:prstGeom prst="rect">
            <a:avLst/>
          </a:prstGeom>
        </p:spPr>
      </p:pic>
      <p:sp>
        <p:nvSpPr>
          <p:cNvPr id="14" name="TextBox 14"/>
          <p:cNvSpPr txBox="1"/>
          <p:nvPr/>
        </p:nvSpPr>
        <p:spPr>
          <a:xfrm>
            <a:off x="304800" y="3693154"/>
            <a:ext cx="8432800" cy="1846659"/>
          </a:xfrm>
          <a:prstGeom prst="rect">
            <a:avLst/>
          </a:prstGeom>
        </p:spPr>
        <p:txBody>
          <a:bodyPr wrap="square" lIns="0" tIns="0" rIns="0" bIns="0" rtlCol="0" anchor="t">
            <a:spAutoFit/>
          </a:bodyPr>
          <a:lstStyle/>
          <a:p>
            <a:r>
              <a:rPr lang="en-US" sz="6000" b="1" spc="246"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Confidence in your Professionalism</a:t>
            </a:r>
            <a:endParaRPr lang="en-US" sz="2667" b="1" spc="246"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5"/>
          <p:cNvSpPr txBox="1"/>
          <p:nvPr/>
        </p:nvSpPr>
        <p:spPr>
          <a:xfrm>
            <a:off x="714237" y="5913205"/>
            <a:ext cx="6296163" cy="444161"/>
          </a:xfrm>
          <a:prstGeom prst="rect">
            <a:avLst/>
          </a:prstGeom>
        </p:spPr>
        <p:txBody>
          <a:bodyPr wrap="square" lIns="0" tIns="0" rIns="0" bIns="0" rtlCol="0" anchor="t">
            <a:spAutoFit/>
          </a:bodyPr>
          <a:lstStyle/>
          <a:p>
            <a:pPr>
              <a:lnSpc>
                <a:spcPts val="3734"/>
              </a:lnSpc>
            </a:pPr>
            <a:r>
              <a:rPr lang="en-US" sz="2667" dirty="0">
                <a:solidFill>
                  <a:srgbClr val="433F3E"/>
                </a:solidFill>
                <a:latin typeface="Open Sans Light"/>
              </a:rPr>
              <a:t> </a:t>
            </a:r>
          </a:p>
        </p:txBody>
      </p:sp>
      <p:sp>
        <p:nvSpPr>
          <p:cNvPr id="24" name="TextBox 14">
            <a:extLst>
              <a:ext uri="{FF2B5EF4-FFF2-40B4-BE49-F238E27FC236}">
                <a16:creationId xmlns:a16="http://schemas.microsoft.com/office/drawing/2014/main" id="{E2C80D46-34E1-C388-8D3F-FADE60588E58}"/>
              </a:ext>
            </a:extLst>
          </p:cNvPr>
          <p:cNvSpPr txBox="1"/>
          <p:nvPr/>
        </p:nvSpPr>
        <p:spPr>
          <a:xfrm>
            <a:off x="295965" y="5741423"/>
            <a:ext cx="8432800" cy="615553"/>
          </a:xfrm>
          <a:prstGeom prst="rect">
            <a:avLst/>
          </a:prstGeom>
        </p:spPr>
        <p:txBody>
          <a:bodyPr wrap="square" lIns="0" tIns="0" rIns="0" bIns="0" rtlCol="0" anchor="t">
            <a:spAutoFit/>
          </a:bodyPr>
          <a:lstStyle/>
          <a:p>
            <a:r>
              <a:rPr lang="en-US" sz="2000" spc="246"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Thursday 16</a:t>
            </a:r>
            <a:r>
              <a:rPr lang="en-US" sz="2000" spc="246" baseline="30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a:t>
            </a:r>
            <a:r>
              <a:rPr lang="en-US" sz="2000" spc="246"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January</a:t>
            </a:r>
          </a:p>
          <a:p>
            <a:r>
              <a:rPr lang="en-US" sz="2000" spc="246"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Emma Baillie, Vanessa Blore and Katie Day</a:t>
            </a:r>
            <a:endParaRPr lang="en-US" sz="4800" spc="246" dirty="0">
              <a:solidFill>
                <a:srgbClr val="433F3E"/>
              </a:solidFill>
              <a:latin typeface="Optima LT Pro" panose="020B0502050508020304" pitchFamily="34" charset="0"/>
            </a:endParaRPr>
          </a:p>
        </p:txBody>
      </p:sp>
    </p:spTree>
    <p:extLst>
      <p:ext uri="{BB962C8B-B14F-4D97-AF65-F5344CB8AC3E}">
        <p14:creationId xmlns:p14="http://schemas.microsoft.com/office/powerpoint/2010/main" val="124722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5" name="TextBox 4">
            <a:extLst>
              <a:ext uri="{FF2B5EF4-FFF2-40B4-BE49-F238E27FC236}">
                <a16:creationId xmlns:a16="http://schemas.microsoft.com/office/drawing/2014/main" id="{724710FB-E61C-417F-9D3A-0AB7443D4FE7}"/>
              </a:ext>
            </a:extLst>
          </p:cNvPr>
          <p:cNvSpPr txBox="1"/>
          <p:nvPr/>
        </p:nvSpPr>
        <p:spPr>
          <a:xfrm>
            <a:off x="402169" y="520699"/>
            <a:ext cx="7526866" cy="707886"/>
          </a:xfrm>
          <a:prstGeom prst="rect">
            <a:avLst/>
          </a:prstGeom>
          <a:noFill/>
        </p:spPr>
        <p:txBody>
          <a:bodyPr wrap="square" rtlCol="0">
            <a:spAutoFit/>
          </a:bodyPr>
          <a:lstStyle/>
          <a:p>
            <a:r>
              <a:rPr lang="en-GB" sz="4000" dirty="0"/>
              <a:t>3. Get in first   </a:t>
            </a:r>
          </a:p>
        </p:txBody>
      </p:sp>
      <p:sp>
        <p:nvSpPr>
          <p:cNvPr id="6" name="TextBox 5">
            <a:extLst>
              <a:ext uri="{FF2B5EF4-FFF2-40B4-BE49-F238E27FC236}">
                <a16:creationId xmlns:a16="http://schemas.microsoft.com/office/drawing/2014/main" id="{86730A18-6B0F-454C-8849-F19F8AC4D9B2}"/>
              </a:ext>
            </a:extLst>
          </p:cNvPr>
          <p:cNvSpPr txBox="1"/>
          <p:nvPr/>
        </p:nvSpPr>
        <p:spPr>
          <a:xfrm>
            <a:off x="402169" y="4094457"/>
            <a:ext cx="8576733" cy="2246769"/>
          </a:xfrm>
          <a:prstGeom prst="rect">
            <a:avLst/>
          </a:prstGeom>
          <a:noFill/>
        </p:spPr>
        <p:txBody>
          <a:bodyPr wrap="square" rtlCol="0">
            <a:spAutoFit/>
          </a:bodyPr>
          <a:lstStyle/>
          <a:p>
            <a:endParaRPr lang="en-GB" sz="2000" dirty="0"/>
          </a:p>
          <a:p>
            <a:r>
              <a:rPr lang="en-GB" sz="2000" b="1" dirty="0"/>
              <a:t>What if the parents don’t believe you? </a:t>
            </a:r>
          </a:p>
          <a:p>
            <a:endParaRPr lang="en-GB" sz="2000" dirty="0"/>
          </a:p>
          <a:p>
            <a:r>
              <a:rPr lang="en-GB" sz="2000" dirty="0"/>
              <a:t>This says more about them than you. You will not win every conversation. </a:t>
            </a:r>
          </a:p>
          <a:p>
            <a:endParaRPr lang="en-GB" sz="2000" dirty="0"/>
          </a:p>
          <a:p>
            <a:r>
              <a:rPr lang="en-GB" sz="2000" b="1" dirty="0"/>
              <a:t>‘As an adult in a professional setting, we would not make up events. We have nothing to gain from this.’ </a:t>
            </a:r>
          </a:p>
        </p:txBody>
      </p:sp>
      <p:pic>
        <p:nvPicPr>
          <p:cNvPr id="2" name="Picture 1">
            <a:extLst>
              <a:ext uri="{FF2B5EF4-FFF2-40B4-BE49-F238E27FC236}">
                <a16:creationId xmlns:a16="http://schemas.microsoft.com/office/drawing/2014/main" id="{250D5BF8-FE3C-4A18-AA89-62A0D6F0C696}"/>
              </a:ext>
            </a:extLst>
          </p:cNvPr>
          <p:cNvPicPr>
            <a:picLocks noChangeAspect="1"/>
          </p:cNvPicPr>
          <p:nvPr/>
        </p:nvPicPr>
        <p:blipFill>
          <a:blip r:embed="rId8"/>
          <a:stretch>
            <a:fillRect/>
          </a:stretch>
        </p:blipFill>
        <p:spPr>
          <a:xfrm>
            <a:off x="698005" y="1356084"/>
            <a:ext cx="3635997" cy="2418057"/>
          </a:xfrm>
          <a:prstGeom prst="rect">
            <a:avLst/>
          </a:prstGeom>
        </p:spPr>
      </p:pic>
    </p:spTree>
    <p:extLst>
      <p:ext uri="{BB962C8B-B14F-4D97-AF65-F5344CB8AC3E}">
        <p14:creationId xmlns:p14="http://schemas.microsoft.com/office/powerpoint/2010/main" val="24799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5" name="TextBox 4">
            <a:extLst>
              <a:ext uri="{FF2B5EF4-FFF2-40B4-BE49-F238E27FC236}">
                <a16:creationId xmlns:a16="http://schemas.microsoft.com/office/drawing/2014/main" id="{C74DB44D-FF29-4299-B938-6B61CBB354CA}"/>
              </a:ext>
            </a:extLst>
          </p:cNvPr>
          <p:cNvSpPr txBox="1"/>
          <p:nvPr/>
        </p:nvSpPr>
        <p:spPr>
          <a:xfrm>
            <a:off x="402169" y="520699"/>
            <a:ext cx="7526866" cy="707886"/>
          </a:xfrm>
          <a:prstGeom prst="rect">
            <a:avLst/>
          </a:prstGeom>
          <a:noFill/>
        </p:spPr>
        <p:txBody>
          <a:bodyPr wrap="square" rtlCol="0">
            <a:spAutoFit/>
          </a:bodyPr>
          <a:lstStyle/>
          <a:p>
            <a:r>
              <a:rPr lang="en-GB" sz="4000" dirty="0"/>
              <a:t>4. Clarity and Professionalism</a:t>
            </a:r>
          </a:p>
        </p:txBody>
      </p:sp>
      <p:sp>
        <p:nvSpPr>
          <p:cNvPr id="6" name="TextBox 5">
            <a:extLst>
              <a:ext uri="{FF2B5EF4-FFF2-40B4-BE49-F238E27FC236}">
                <a16:creationId xmlns:a16="http://schemas.microsoft.com/office/drawing/2014/main" id="{9198B2C5-B4CF-4C2C-8B02-F3CD5C56550F}"/>
              </a:ext>
            </a:extLst>
          </p:cNvPr>
          <p:cNvSpPr txBox="1"/>
          <p:nvPr/>
        </p:nvSpPr>
        <p:spPr>
          <a:xfrm>
            <a:off x="670799" y="3539134"/>
            <a:ext cx="8576733" cy="2862322"/>
          </a:xfrm>
          <a:prstGeom prst="rect">
            <a:avLst/>
          </a:prstGeom>
          <a:noFill/>
        </p:spPr>
        <p:txBody>
          <a:bodyPr wrap="square" rtlCol="0">
            <a:spAutoFit/>
          </a:bodyPr>
          <a:lstStyle/>
          <a:p>
            <a:endParaRPr lang="en-GB" sz="2000" dirty="0"/>
          </a:p>
          <a:p>
            <a:r>
              <a:rPr lang="en-GB" sz="2000" dirty="0"/>
              <a:t>Professionalism goes without question. Do no get drawn into an argument. Avoid personal opinions or criticism of either parties. Don’t tolerate any swearing. </a:t>
            </a:r>
          </a:p>
          <a:p>
            <a:endParaRPr lang="en-GB" sz="2000" dirty="0"/>
          </a:p>
          <a:p>
            <a:r>
              <a:rPr lang="en-GB" sz="2000" b="1" dirty="0"/>
              <a:t>‘His behaviour is rude’ to ‘……….needs to communicate his frustrations in more helpful way’ </a:t>
            </a:r>
          </a:p>
          <a:p>
            <a:endParaRPr lang="en-GB" sz="2000" b="1" dirty="0"/>
          </a:p>
          <a:p>
            <a:r>
              <a:rPr lang="en-GB" sz="2000" dirty="0"/>
              <a:t>If you feel the conversation is no longer productive, politely draw it to a close and offer to reconvene with a senior staff member to support.</a:t>
            </a:r>
            <a:endParaRPr lang="en-GB" sz="2400" dirty="0"/>
          </a:p>
        </p:txBody>
      </p:sp>
      <p:pic>
        <p:nvPicPr>
          <p:cNvPr id="2" name="Picture 1">
            <a:extLst>
              <a:ext uri="{FF2B5EF4-FFF2-40B4-BE49-F238E27FC236}">
                <a16:creationId xmlns:a16="http://schemas.microsoft.com/office/drawing/2014/main" id="{01F0290B-CB84-4843-9A7D-13742301E3CB}"/>
              </a:ext>
            </a:extLst>
          </p:cNvPr>
          <p:cNvPicPr>
            <a:picLocks noChangeAspect="1"/>
          </p:cNvPicPr>
          <p:nvPr/>
        </p:nvPicPr>
        <p:blipFill>
          <a:blip r:embed="rId8"/>
          <a:stretch>
            <a:fillRect/>
          </a:stretch>
        </p:blipFill>
        <p:spPr>
          <a:xfrm>
            <a:off x="733552" y="1506491"/>
            <a:ext cx="3293409" cy="2327342"/>
          </a:xfrm>
          <a:prstGeom prst="rect">
            <a:avLst/>
          </a:prstGeom>
        </p:spPr>
      </p:pic>
    </p:spTree>
    <p:extLst>
      <p:ext uri="{BB962C8B-B14F-4D97-AF65-F5344CB8AC3E}">
        <p14:creationId xmlns:p14="http://schemas.microsoft.com/office/powerpoint/2010/main" val="4299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5" name="TextBox 4">
            <a:extLst>
              <a:ext uri="{FF2B5EF4-FFF2-40B4-BE49-F238E27FC236}">
                <a16:creationId xmlns:a16="http://schemas.microsoft.com/office/drawing/2014/main" id="{659BBB4C-398D-40C3-A987-DB503AFCBBF4}"/>
              </a:ext>
            </a:extLst>
          </p:cNvPr>
          <p:cNvSpPr txBox="1"/>
          <p:nvPr/>
        </p:nvSpPr>
        <p:spPr>
          <a:xfrm>
            <a:off x="402169" y="520699"/>
            <a:ext cx="7526866" cy="707886"/>
          </a:xfrm>
          <a:prstGeom prst="rect">
            <a:avLst/>
          </a:prstGeom>
          <a:noFill/>
        </p:spPr>
        <p:txBody>
          <a:bodyPr wrap="square" rtlCol="0">
            <a:spAutoFit/>
          </a:bodyPr>
          <a:lstStyle/>
          <a:p>
            <a:r>
              <a:rPr lang="en-GB" sz="4000" dirty="0"/>
              <a:t>5. Listening and Patience </a:t>
            </a:r>
          </a:p>
        </p:txBody>
      </p:sp>
      <p:sp>
        <p:nvSpPr>
          <p:cNvPr id="6" name="TextBox 5">
            <a:extLst>
              <a:ext uri="{FF2B5EF4-FFF2-40B4-BE49-F238E27FC236}">
                <a16:creationId xmlns:a16="http://schemas.microsoft.com/office/drawing/2014/main" id="{2795BC2E-AC65-4D51-A7DA-FE5906B2DD1E}"/>
              </a:ext>
            </a:extLst>
          </p:cNvPr>
          <p:cNvSpPr txBox="1"/>
          <p:nvPr/>
        </p:nvSpPr>
        <p:spPr>
          <a:xfrm>
            <a:off x="674946" y="4515895"/>
            <a:ext cx="8576733" cy="1631216"/>
          </a:xfrm>
          <a:prstGeom prst="rect">
            <a:avLst/>
          </a:prstGeom>
          <a:noFill/>
        </p:spPr>
        <p:txBody>
          <a:bodyPr wrap="square" rtlCol="0">
            <a:spAutoFit/>
          </a:bodyPr>
          <a:lstStyle/>
          <a:p>
            <a:endParaRPr lang="en-GB" sz="2000" dirty="0"/>
          </a:p>
          <a:p>
            <a:r>
              <a:rPr lang="en-GB" sz="2000" dirty="0"/>
              <a:t>However misguided they may be, they ultimately want the same thing as the school. They just have a different view how to get there.  </a:t>
            </a:r>
          </a:p>
          <a:p>
            <a:endParaRPr lang="en-GB" sz="2000" dirty="0"/>
          </a:p>
          <a:p>
            <a:r>
              <a:rPr lang="en-GB" sz="2000" b="1" dirty="0"/>
              <a:t>‘I understand your frustrations’ ‘I hear what you are saying’ </a:t>
            </a:r>
            <a:endParaRPr lang="en-GB" sz="2400" b="1" dirty="0"/>
          </a:p>
        </p:txBody>
      </p:sp>
      <p:pic>
        <p:nvPicPr>
          <p:cNvPr id="2" name="Picture 1">
            <a:extLst>
              <a:ext uri="{FF2B5EF4-FFF2-40B4-BE49-F238E27FC236}">
                <a16:creationId xmlns:a16="http://schemas.microsoft.com/office/drawing/2014/main" id="{8EAC3AC8-AFCE-4DEF-8C7C-5D1D647A1F27}"/>
              </a:ext>
            </a:extLst>
          </p:cNvPr>
          <p:cNvPicPr>
            <a:picLocks noChangeAspect="1"/>
          </p:cNvPicPr>
          <p:nvPr/>
        </p:nvPicPr>
        <p:blipFill>
          <a:blip r:embed="rId8"/>
          <a:stretch>
            <a:fillRect/>
          </a:stretch>
        </p:blipFill>
        <p:spPr>
          <a:xfrm>
            <a:off x="466165" y="1411667"/>
            <a:ext cx="4395344" cy="2342718"/>
          </a:xfrm>
          <a:prstGeom prst="rect">
            <a:avLst/>
          </a:prstGeom>
        </p:spPr>
      </p:pic>
      <p:pic>
        <p:nvPicPr>
          <p:cNvPr id="3" name="Picture 2">
            <a:extLst>
              <a:ext uri="{FF2B5EF4-FFF2-40B4-BE49-F238E27FC236}">
                <a16:creationId xmlns:a16="http://schemas.microsoft.com/office/drawing/2014/main" id="{F4951C91-EDC5-4B18-93EA-5BE029CD5024}"/>
              </a:ext>
            </a:extLst>
          </p:cNvPr>
          <p:cNvPicPr>
            <a:picLocks noChangeAspect="1"/>
          </p:cNvPicPr>
          <p:nvPr/>
        </p:nvPicPr>
        <p:blipFill>
          <a:blip r:embed="rId9"/>
          <a:stretch>
            <a:fillRect/>
          </a:stretch>
        </p:blipFill>
        <p:spPr>
          <a:xfrm>
            <a:off x="5411263" y="1559859"/>
            <a:ext cx="3706269" cy="2046334"/>
          </a:xfrm>
          <a:prstGeom prst="rect">
            <a:avLst/>
          </a:prstGeom>
        </p:spPr>
      </p:pic>
    </p:spTree>
    <p:extLst>
      <p:ext uri="{BB962C8B-B14F-4D97-AF65-F5344CB8AC3E}">
        <p14:creationId xmlns:p14="http://schemas.microsoft.com/office/powerpoint/2010/main" val="334528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6" name="TextBox 5">
            <a:extLst>
              <a:ext uri="{FF2B5EF4-FFF2-40B4-BE49-F238E27FC236}">
                <a16:creationId xmlns:a16="http://schemas.microsoft.com/office/drawing/2014/main" id="{9557A30D-422E-4F83-BB7F-80D46F4EBAB0}"/>
              </a:ext>
            </a:extLst>
          </p:cNvPr>
          <p:cNvSpPr txBox="1"/>
          <p:nvPr/>
        </p:nvSpPr>
        <p:spPr>
          <a:xfrm>
            <a:off x="402169" y="520699"/>
            <a:ext cx="7526866" cy="707886"/>
          </a:xfrm>
          <a:prstGeom prst="rect">
            <a:avLst/>
          </a:prstGeom>
          <a:noFill/>
        </p:spPr>
        <p:txBody>
          <a:bodyPr wrap="square" rtlCol="0">
            <a:spAutoFit/>
          </a:bodyPr>
          <a:lstStyle/>
          <a:p>
            <a:r>
              <a:rPr lang="en-GB" sz="4000" dirty="0"/>
              <a:t>6. Focus on a solution </a:t>
            </a:r>
          </a:p>
        </p:txBody>
      </p:sp>
      <p:sp>
        <p:nvSpPr>
          <p:cNvPr id="7" name="TextBox 6">
            <a:extLst>
              <a:ext uri="{FF2B5EF4-FFF2-40B4-BE49-F238E27FC236}">
                <a16:creationId xmlns:a16="http://schemas.microsoft.com/office/drawing/2014/main" id="{4BAB0D82-7588-4DAA-92CF-6F3402095795}"/>
              </a:ext>
            </a:extLst>
          </p:cNvPr>
          <p:cNvSpPr txBox="1"/>
          <p:nvPr/>
        </p:nvSpPr>
        <p:spPr>
          <a:xfrm>
            <a:off x="402169" y="1612306"/>
            <a:ext cx="8576733" cy="4339650"/>
          </a:xfrm>
          <a:prstGeom prst="rect">
            <a:avLst/>
          </a:prstGeom>
          <a:noFill/>
        </p:spPr>
        <p:txBody>
          <a:bodyPr wrap="square" rtlCol="0">
            <a:spAutoFit/>
          </a:bodyPr>
          <a:lstStyle/>
          <a:p>
            <a:r>
              <a:rPr lang="en-GB" sz="2000" dirty="0"/>
              <a:t>This is when a plan going into the conversation can be important. </a:t>
            </a:r>
            <a:endParaRPr lang="en-GB" sz="2400" b="1" dirty="0"/>
          </a:p>
          <a:p>
            <a:endParaRPr lang="en-GB" sz="2400" b="1" dirty="0"/>
          </a:p>
          <a:p>
            <a:r>
              <a:rPr lang="en-GB" sz="2000" dirty="0"/>
              <a:t>Go in with a solution but be open to a collaborative approach with the parent, within reason.  If you need help on a solution speak to your CTL, HOH or SLT. </a:t>
            </a:r>
          </a:p>
          <a:p>
            <a:endParaRPr lang="en-GB" sz="2400" b="1" dirty="0"/>
          </a:p>
          <a:p>
            <a:r>
              <a:rPr lang="en-GB" sz="2000" dirty="0"/>
              <a:t>‘What can </a:t>
            </a:r>
            <a:r>
              <a:rPr lang="en-GB" sz="2800" b="1" dirty="0"/>
              <a:t>we</a:t>
            </a:r>
            <a:r>
              <a:rPr lang="en-GB" sz="2000" dirty="0"/>
              <a:t> do to fix this?’</a:t>
            </a:r>
          </a:p>
          <a:p>
            <a:endParaRPr lang="en-GB" sz="2000" dirty="0"/>
          </a:p>
          <a:p>
            <a:r>
              <a:rPr lang="en-GB" sz="2000" dirty="0"/>
              <a:t>‘In the future we will try this…’ </a:t>
            </a:r>
          </a:p>
          <a:p>
            <a:endParaRPr lang="en-GB" sz="2000" dirty="0"/>
          </a:p>
          <a:p>
            <a:r>
              <a:rPr lang="en-GB" sz="2000" dirty="0"/>
              <a:t>‘This will help your daughter to….’</a:t>
            </a:r>
          </a:p>
          <a:p>
            <a:endParaRPr lang="en-GB" sz="2000" dirty="0"/>
          </a:p>
          <a:p>
            <a:r>
              <a:rPr lang="en-GB" sz="2000" dirty="0"/>
              <a:t>‘Your support at home can be really beneficial…’</a:t>
            </a:r>
          </a:p>
          <a:p>
            <a:endParaRPr lang="en-GB" sz="2000" dirty="0"/>
          </a:p>
        </p:txBody>
      </p:sp>
      <p:pic>
        <p:nvPicPr>
          <p:cNvPr id="2" name="Picture 1">
            <a:extLst>
              <a:ext uri="{FF2B5EF4-FFF2-40B4-BE49-F238E27FC236}">
                <a16:creationId xmlns:a16="http://schemas.microsoft.com/office/drawing/2014/main" id="{1FA206CF-E0F2-4D76-9E9E-FC2F98190E8F}"/>
              </a:ext>
            </a:extLst>
          </p:cNvPr>
          <p:cNvPicPr>
            <a:picLocks noChangeAspect="1"/>
          </p:cNvPicPr>
          <p:nvPr/>
        </p:nvPicPr>
        <p:blipFill>
          <a:blip r:embed="rId8"/>
          <a:stretch>
            <a:fillRect/>
          </a:stretch>
        </p:blipFill>
        <p:spPr>
          <a:xfrm>
            <a:off x="6292475" y="3676907"/>
            <a:ext cx="3632294" cy="1902199"/>
          </a:xfrm>
          <a:prstGeom prst="rect">
            <a:avLst/>
          </a:prstGeom>
        </p:spPr>
      </p:pic>
    </p:spTree>
    <p:extLst>
      <p:ext uri="{BB962C8B-B14F-4D97-AF65-F5344CB8AC3E}">
        <p14:creationId xmlns:p14="http://schemas.microsoft.com/office/powerpoint/2010/main" val="24310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 calcmode="lin" valueType="num">
                                      <p:cBhvr additive="base">
                                        <p:cTn id="2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2" name="TextBox 1">
            <a:extLst>
              <a:ext uri="{FF2B5EF4-FFF2-40B4-BE49-F238E27FC236}">
                <a16:creationId xmlns:a16="http://schemas.microsoft.com/office/drawing/2014/main" id="{7A129E27-4B17-4BDB-A822-4D3D1DF3198A}"/>
              </a:ext>
            </a:extLst>
          </p:cNvPr>
          <p:cNvSpPr txBox="1"/>
          <p:nvPr/>
        </p:nvSpPr>
        <p:spPr>
          <a:xfrm>
            <a:off x="389467" y="838200"/>
            <a:ext cx="8483600" cy="5016758"/>
          </a:xfrm>
          <a:prstGeom prst="rect">
            <a:avLst/>
          </a:prstGeom>
          <a:noFill/>
        </p:spPr>
        <p:txBody>
          <a:bodyPr wrap="square" rtlCol="0">
            <a:spAutoFit/>
          </a:bodyPr>
          <a:lstStyle/>
          <a:p>
            <a:r>
              <a:rPr lang="en-GB" sz="2000" dirty="0"/>
              <a:t>Top tips</a:t>
            </a:r>
          </a:p>
          <a:p>
            <a:endParaRPr lang="en-GB" sz="2000" dirty="0"/>
          </a:p>
          <a:p>
            <a:pPr marL="285750" indent="-285750">
              <a:buFont typeface="Arial" panose="020B0604020202020204" pitchFamily="34" charset="0"/>
              <a:buChar char="•"/>
            </a:pPr>
            <a:r>
              <a:rPr lang="en-GB" sz="2000" dirty="0"/>
              <a:t>Know the behaviour policy and sanctions process inside out- no wriggle room</a:t>
            </a:r>
          </a:p>
          <a:p>
            <a:pPr marL="285750" indent="-285750">
              <a:buFont typeface="Arial" panose="020B0604020202020204" pitchFamily="34" charset="0"/>
              <a:buChar char="•"/>
            </a:pPr>
            <a:r>
              <a:rPr lang="en-GB" sz="2000" dirty="0"/>
              <a:t>Stick to your guns- the systems aren’t changing no matter how much they don’t like them </a:t>
            </a:r>
          </a:p>
          <a:p>
            <a:pPr marL="285750" indent="-285750">
              <a:buFont typeface="Arial" panose="020B0604020202020204" pitchFamily="34" charset="0"/>
              <a:buChar char="•"/>
            </a:pPr>
            <a:r>
              <a:rPr lang="en-GB" sz="2000" dirty="0"/>
              <a:t>Sanctions are found in all schools- parents don’t know how schools work a lot of the time- our schools are not exceptionally strict or mean </a:t>
            </a:r>
          </a:p>
          <a:p>
            <a:pPr marL="285750" indent="-285750">
              <a:buFont typeface="Arial" panose="020B0604020202020204" pitchFamily="34" charset="0"/>
              <a:buChar char="•"/>
            </a:pPr>
            <a:r>
              <a:rPr lang="en-GB" sz="2000" dirty="0"/>
              <a:t>‘This a standard rule across all schools in the country’</a:t>
            </a:r>
          </a:p>
          <a:p>
            <a:pPr marL="285750" indent="-285750">
              <a:buFont typeface="Arial" panose="020B0604020202020204" pitchFamily="34" charset="0"/>
              <a:buChar char="•"/>
            </a:pPr>
            <a:r>
              <a:rPr lang="en-GB" sz="2000" dirty="0"/>
              <a:t>The parent has one child to worry about you have 100s- parents forget this</a:t>
            </a:r>
          </a:p>
          <a:p>
            <a:pPr marL="285750" indent="-285750">
              <a:buFont typeface="Arial" panose="020B0604020202020204" pitchFamily="34" charset="0"/>
              <a:buChar char="•"/>
            </a:pPr>
            <a:r>
              <a:rPr lang="en-GB" sz="2000" dirty="0"/>
              <a:t>Parents have their own mental health/SEN issues</a:t>
            </a:r>
          </a:p>
          <a:p>
            <a:pPr marL="285750" indent="-285750">
              <a:buFont typeface="Arial" panose="020B0604020202020204" pitchFamily="34" charset="0"/>
              <a:buChar char="•"/>
            </a:pPr>
            <a:r>
              <a:rPr lang="en-GB" sz="2000" dirty="0"/>
              <a:t>Parents are not always rational or reasonable so don’t expect it</a:t>
            </a:r>
          </a:p>
          <a:p>
            <a:pPr marL="285750" indent="-285750">
              <a:buFont typeface="Arial" panose="020B0604020202020204" pitchFamily="34" charset="0"/>
              <a:buChar char="•"/>
            </a:pPr>
            <a:r>
              <a:rPr lang="en-GB" sz="2000" dirty="0"/>
              <a:t>They cannot demand a call from you when it suits them- you call when it suits you </a:t>
            </a:r>
          </a:p>
          <a:p>
            <a:pPr marL="285750" indent="-285750">
              <a:buFont typeface="Arial" panose="020B0604020202020204" pitchFamily="34" charset="0"/>
              <a:buChar char="•"/>
            </a:pPr>
            <a:r>
              <a:rPr lang="en-GB" sz="2000" dirty="0"/>
              <a:t>If you make a mistake- own it and fix it- be honest </a:t>
            </a:r>
          </a:p>
          <a:p>
            <a:pPr marL="285750" indent="-285750">
              <a:buFont typeface="Arial" panose="020B0604020202020204" pitchFamily="34" charset="0"/>
              <a:buChar char="•"/>
            </a:pPr>
            <a:r>
              <a:rPr lang="en-GB" sz="2000" dirty="0"/>
              <a:t>Stay with the facts </a:t>
            </a:r>
          </a:p>
          <a:p>
            <a:pPr marL="285750" indent="-285750">
              <a:buFont typeface="Arial" panose="020B0604020202020204" pitchFamily="34" charset="0"/>
              <a:buChar char="•"/>
            </a:pPr>
            <a:r>
              <a:rPr lang="en-GB" sz="2000" dirty="0"/>
              <a:t>Try to be proactive rather than reactive </a:t>
            </a:r>
          </a:p>
        </p:txBody>
      </p:sp>
    </p:spTree>
    <p:extLst>
      <p:ext uri="{BB962C8B-B14F-4D97-AF65-F5344CB8AC3E}">
        <p14:creationId xmlns:p14="http://schemas.microsoft.com/office/powerpoint/2010/main" val="244178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2" name="TextBox 1">
            <a:extLst>
              <a:ext uri="{FF2B5EF4-FFF2-40B4-BE49-F238E27FC236}">
                <a16:creationId xmlns:a16="http://schemas.microsoft.com/office/drawing/2014/main" id="{DD503003-7D4F-4AEC-BE0D-CA629EBF8CF4}"/>
              </a:ext>
            </a:extLst>
          </p:cNvPr>
          <p:cNvSpPr txBox="1"/>
          <p:nvPr/>
        </p:nvSpPr>
        <p:spPr>
          <a:xfrm>
            <a:off x="338668" y="535900"/>
            <a:ext cx="8661398" cy="5786199"/>
          </a:xfrm>
          <a:prstGeom prst="rect">
            <a:avLst/>
          </a:prstGeom>
          <a:noFill/>
        </p:spPr>
        <p:txBody>
          <a:bodyPr wrap="square" rtlCol="0">
            <a:spAutoFit/>
          </a:bodyPr>
          <a:lstStyle/>
          <a:p>
            <a:r>
              <a:rPr lang="en-GB" dirty="0"/>
              <a:t>Key phrases</a:t>
            </a:r>
          </a:p>
          <a:p>
            <a:endParaRPr lang="en-GB" dirty="0"/>
          </a:p>
          <a:p>
            <a:r>
              <a:rPr lang="en-GB" b="1" dirty="0"/>
              <a:t>‘As an adult in a professional setting, which takes years of training, we would not make up events. We have nothing to gain from this.’ </a:t>
            </a:r>
          </a:p>
          <a:p>
            <a:endParaRPr lang="en-GB" b="1" dirty="0"/>
          </a:p>
          <a:p>
            <a:r>
              <a:rPr lang="en-GB" b="1" dirty="0"/>
              <a:t>‘His behaviour is rude’ to ‘……….needs more support with communicating his frustrations so we can help in those moments’ </a:t>
            </a:r>
          </a:p>
          <a:p>
            <a:endParaRPr lang="en-GB" b="1" dirty="0"/>
          </a:p>
          <a:p>
            <a:r>
              <a:rPr lang="en-GB" b="1" dirty="0"/>
              <a:t>‘I understand your frustrations’ ‘I hear what you are saying’ </a:t>
            </a:r>
          </a:p>
          <a:p>
            <a:endParaRPr lang="en-GB" sz="2000" b="1" dirty="0"/>
          </a:p>
          <a:p>
            <a:r>
              <a:rPr lang="en-GB" sz="2000" b="1" dirty="0"/>
              <a:t>‘What can </a:t>
            </a:r>
            <a:r>
              <a:rPr lang="en-GB" sz="2800" b="1" dirty="0"/>
              <a:t>we</a:t>
            </a:r>
            <a:r>
              <a:rPr lang="en-GB" sz="2000" b="1" dirty="0"/>
              <a:t> do to fix this?’</a:t>
            </a:r>
          </a:p>
          <a:p>
            <a:endParaRPr lang="en-GB" sz="2000" b="1" dirty="0"/>
          </a:p>
          <a:p>
            <a:r>
              <a:rPr lang="en-GB" sz="2000" b="1" dirty="0"/>
              <a:t>‘In the future we will try this…’ </a:t>
            </a:r>
          </a:p>
          <a:p>
            <a:endParaRPr lang="en-GB" sz="2000" b="1" dirty="0"/>
          </a:p>
          <a:p>
            <a:r>
              <a:rPr lang="en-GB" sz="2000" b="1" dirty="0"/>
              <a:t>‘Your support at home can be really beneficial…’</a:t>
            </a:r>
          </a:p>
          <a:p>
            <a:endParaRPr lang="en-GB" sz="2000" b="1" dirty="0"/>
          </a:p>
          <a:p>
            <a:r>
              <a:rPr lang="en-GB" sz="2000" b="1" dirty="0"/>
              <a:t>‘We need your help’</a:t>
            </a:r>
          </a:p>
          <a:p>
            <a:endParaRPr lang="en-GB" sz="2000" b="1" dirty="0"/>
          </a:p>
          <a:p>
            <a:r>
              <a:rPr lang="en-GB" sz="2000" b="1" dirty="0"/>
              <a:t>‘This is a trust rule and we have to hold the line to ensure safety and order’</a:t>
            </a:r>
            <a:endParaRPr lang="en-GB" dirty="0"/>
          </a:p>
        </p:txBody>
      </p:sp>
    </p:spTree>
    <p:extLst>
      <p:ext uri="{BB962C8B-B14F-4D97-AF65-F5344CB8AC3E}">
        <p14:creationId xmlns:p14="http://schemas.microsoft.com/office/powerpoint/2010/main" val="36293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 calcmode="lin" valueType="num">
                                      <p:cBhvr additive="base">
                                        <p:cTn id="4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14401" y="1690919"/>
            <a:ext cx="1289859" cy="4110612"/>
          </a:xfrm>
          <a:prstGeom prst="rect">
            <a:avLst/>
          </a:prstGeom>
        </p:spPr>
        <p:txBody>
          <a:bodyPr lIns="0" tIns="0" rIns="0" bIns="0" rtlCol="0" anchor="t">
            <a:spAutoFit/>
          </a:bodyPr>
          <a:lstStyle/>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p:txBody>
      </p:sp>
      <p:sp>
        <p:nvSpPr>
          <p:cNvPr id="7" name="TextBox 11">
            <a:extLst>
              <a:ext uri="{FF2B5EF4-FFF2-40B4-BE49-F238E27FC236}">
                <a16:creationId xmlns:a16="http://schemas.microsoft.com/office/drawing/2014/main" id="{4EEEB517-BA13-5F40-A4BC-1D10A627EF98}"/>
              </a:ext>
            </a:extLst>
          </p:cNvPr>
          <p:cNvSpPr txBox="1"/>
          <p:nvPr/>
        </p:nvSpPr>
        <p:spPr>
          <a:xfrm>
            <a:off x="735868" y="248252"/>
            <a:ext cx="12065732" cy="1474891"/>
          </a:xfrm>
          <a:prstGeom prst="rect">
            <a:avLst/>
          </a:prstGeom>
        </p:spPr>
        <p:txBody>
          <a:bodyPr wrap="square" lIns="0" tIns="0" rIns="0" bIns="0" rtlCol="0" anchor="t">
            <a:spAutoFit/>
          </a:bodyPr>
          <a:lstStyle/>
          <a:p>
            <a:pPr>
              <a:lnSpc>
                <a:spcPts val="6067"/>
              </a:lnSpc>
            </a:pPr>
            <a:r>
              <a:rPr lang="en-US" sz="4000" b="1" dirty="0">
                <a:solidFill>
                  <a:srgbClr val="BB9B3B"/>
                </a:solidFill>
                <a:latin typeface="Open Sans" panose="020B0606030504020204" pitchFamily="34" charset="0"/>
                <a:ea typeface="Open Sans" panose="020B0606030504020204" pitchFamily="34" charset="0"/>
                <a:cs typeface="Open Sans" panose="020B0606030504020204" pitchFamily="34" charset="0"/>
              </a:rPr>
              <a:t>Problem Solving</a:t>
            </a:r>
          </a:p>
          <a:p>
            <a:pPr>
              <a:lnSpc>
                <a:spcPts val="6067"/>
              </a:lnSpc>
            </a:pPr>
            <a:endParaRPr lang="en-US" sz="3200" b="1" dirty="0">
              <a:solidFill>
                <a:srgbClr val="BB9B3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12F7DED-CF18-6DFB-3411-CE8D8E579EC8}"/>
              </a:ext>
            </a:extLst>
          </p:cNvPr>
          <p:cNvPicPr>
            <a:picLocks noChangeAspect="1"/>
          </p:cNvPicPr>
          <p:nvPr/>
        </p:nvPicPr>
        <p:blipFill>
          <a:blip r:embed="rId3"/>
          <a:stretch>
            <a:fillRect/>
          </a:stretch>
        </p:blipFill>
        <p:spPr>
          <a:xfrm>
            <a:off x="9243963" y="5878625"/>
            <a:ext cx="2790235" cy="979375"/>
          </a:xfrm>
          <a:prstGeom prst="rect">
            <a:avLst/>
          </a:prstGeom>
        </p:spPr>
      </p:pic>
      <p:pic>
        <p:nvPicPr>
          <p:cNvPr id="4098" name="Picture 2" descr="Effective problem-solving techniques in business | TopCV">
            <a:extLst>
              <a:ext uri="{FF2B5EF4-FFF2-40B4-BE49-F238E27FC236}">
                <a16:creationId xmlns:a16="http://schemas.microsoft.com/office/drawing/2014/main" id="{24880BF7-2599-9DD1-0E5F-D11121F85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245" y="1336431"/>
            <a:ext cx="6460718" cy="36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0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14401" y="1690919"/>
            <a:ext cx="1289859" cy="4110612"/>
          </a:xfrm>
          <a:prstGeom prst="rect">
            <a:avLst/>
          </a:prstGeom>
        </p:spPr>
        <p:txBody>
          <a:bodyPr lIns="0" tIns="0" rIns="0" bIns="0" rtlCol="0" anchor="t">
            <a:spAutoFit/>
          </a:bodyPr>
          <a:lstStyle/>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p:txBody>
      </p:sp>
      <p:sp>
        <p:nvSpPr>
          <p:cNvPr id="7" name="TextBox 11">
            <a:extLst>
              <a:ext uri="{FF2B5EF4-FFF2-40B4-BE49-F238E27FC236}">
                <a16:creationId xmlns:a16="http://schemas.microsoft.com/office/drawing/2014/main" id="{4EEEB517-BA13-5F40-A4BC-1D10A627EF98}"/>
              </a:ext>
            </a:extLst>
          </p:cNvPr>
          <p:cNvSpPr txBox="1"/>
          <p:nvPr/>
        </p:nvSpPr>
        <p:spPr>
          <a:xfrm>
            <a:off x="735868" y="248252"/>
            <a:ext cx="12065732" cy="3039422"/>
          </a:xfrm>
          <a:prstGeom prst="rect">
            <a:avLst/>
          </a:prstGeom>
        </p:spPr>
        <p:txBody>
          <a:bodyPr wrap="square" lIns="0" tIns="0" rIns="0" bIns="0" rtlCol="0" anchor="t">
            <a:spAutoFit/>
          </a:bodyPr>
          <a:lstStyle/>
          <a:p>
            <a:pPr>
              <a:lnSpc>
                <a:spcPts val="6067"/>
              </a:lnSpc>
            </a:pPr>
            <a:r>
              <a:rPr lang="en-US" sz="4000" b="1" dirty="0">
                <a:solidFill>
                  <a:srgbClr val="BB9B3B"/>
                </a:solidFill>
                <a:latin typeface="Open Sans" panose="020B0606030504020204" pitchFamily="34" charset="0"/>
                <a:ea typeface="Open Sans" panose="020B0606030504020204" pitchFamily="34" charset="0"/>
                <a:cs typeface="Open Sans" panose="020B0606030504020204" pitchFamily="34" charset="0"/>
              </a:rPr>
              <a:t>Session Intentions</a:t>
            </a:r>
          </a:p>
          <a:p>
            <a:pPr>
              <a:lnSpc>
                <a:spcPts val="6067"/>
              </a:lnSpc>
            </a:pPr>
            <a:endParaRPr lang="en-US" sz="3200" b="1" dirty="0">
              <a:solidFill>
                <a:srgbClr val="BB9B3B"/>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nSpc>
                <a:spcPts val="6067"/>
              </a:lnSpc>
              <a:buFont typeface="+mj-lt"/>
              <a:buAutoNum type="arabicPeriod"/>
            </a:pPr>
            <a:r>
              <a:rPr lang="en-US" sz="3200" b="1" dirty="0">
                <a:latin typeface="Open Sans" panose="020B0606030504020204" pitchFamily="34" charset="0"/>
                <a:ea typeface="Open Sans" panose="020B0606030504020204" pitchFamily="34" charset="0"/>
                <a:cs typeface="Open Sans" panose="020B0606030504020204" pitchFamily="34" charset="0"/>
              </a:rPr>
              <a:t>Reflect on your first impressions.</a:t>
            </a:r>
          </a:p>
          <a:p>
            <a:pPr marL="514350" indent="-514350">
              <a:lnSpc>
                <a:spcPts val="6067"/>
              </a:lnSpc>
              <a:buFont typeface="+mj-lt"/>
              <a:buAutoNum type="arabicPeriod"/>
            </a:pPr>
            <a:r>
              <a:rPr lang="en-US" sz="3200" b="1" dirty="0">
                <a:latin typeface="Open Sans" panose="020B0606030504020204" pitchFamily="34" charset="0"/>
                <a:ea typeface="Open Sans" panose="020B0606030504020204" pitchFamily="34" charset="0"/>
                <a:cs typeface="Open Sans" panose="020B0606030504020204" pitchFamily="34" charset="0"/>
              </a:rPr>
              <a:t>Challenging conversations</a:t>
            </a:r>
          </a:p>
        </p:txBody>
      </p:sp>
      <p:pic>
        <p:nvPicPr>
          <p:cNvPr id="5" name="Picture 4">
            <a:extLst>
              <a:ext uri="{FF2B5EF4-FFF2-40B4-BE49-F238E27FC236}">
                <a16:creationId xmlns:a16="http://schemas.microsoft.com/office/drawing/2014/main" id="{612F7DED-CF18-6DFB-3411-CE8D8E579EC8}"/>
              </a:ext>
            </a:extLst>
          </p:cNvPr>
          <p:cNvPicPr>
            <a:picLocks noChangeAspect="1"/>
          </p:cNvPicPr>
          <p:nvPr/>
        </p:nvPicPr>
        <p:blipFill>
          <a:blip r:embed="rId3"/>
          <a:stretch>
            <a:fillRect/>
          </a:stretch>
        </p:blipFill>
        <p:spPr>
          <a:xfrm>
            <a:off x="8890001" y="5743602"/>
            <a:ext cx="2790235" cy="979375"/>
          </a:xfrm>
          <a:prstGeom prst="rect">
            <a:avLst/>
          </a:prstGeom>
        </p:spPr>
      </p:pic>
    </p:spTree>
    <p:extLst>
      <p:ext uri="{BB962C8B-B14F-4D97-AF65-F5344CB8AC3E}">
        <p14:creationId xmlns:p14="http://schemas.microsoft.com/office/powerpoint/2010/main" val="37268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14401" y="1690919"/>
            <a:ext cx="1289859" cy="4110612"/>
          </a:xfrm>
          <a:prstGeom prst="rect">
            <a:avLst/>
          </a:prstGeom>
        </p:spPr>
        <p:txBody>
          <a:bodyPr lIns="0" tIns="0" rIns="0" bIns="0" rtlCol="0" anchor="t">
            <a:spAutoFit/>
          </a:bodyPr>
          <a:lstStyle/>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p:txBody>
      </p:sp>
      <p:sp>
        <p:nvSpPr>
          <p:cNvPr id="7" name="TextBox 11">
            <a:extLst>
              <a:ext uri="{FF2B5EF4-FFF2-40B4-BE49-F238E27FC236}">
                <a16:creationId xmlns:a16="http://schemas.microsoft.com/office/drawing/2014/main" id="{4EEEB517-BA13-5F40-A4BC-1D10A627EF98}"/>
              </a:ext>
            </a:extLst>
          </p:cNvPr>
          <p:cNvSpPr txBox="1"/>
          <p:nvPr/>
        </p:nvSpPr>
        <p:spPr>
          <a:xfrm>
            <a:off x="735868" y="248252"/>
            <a:ext cx="12065732" cy="1474891"/>
          </a:xfrm>
          <a:prstGeom prst="rect">
            <a:avLst/>
          </a:prstGeom>
        </p:spPr>
        <p:txBody>
          <a:bodyPr wrap="square" lIns="0" tIns="0" rIns="0" bIns="0" rtlCol="0" anchor="t">
            <a:spAutoFit/>
          </a:bodyPr>
          <a:lstStyle/>
          <a:p>
            <a:pPr>
              <a:lnSpc>
                <a:spcPts val="6067"/>
              </a:lnSpc>
            </a:pPr>
            <a:r>
              <a:rPr lang="en-US" sz="4000" b="1" dirty="0">
                <a:solidFill>
                  <a:srgbClr val="BB9B3B"/>
                </a:solidFill>
                <a:latin typeface="Open Sans" panose="020B0606030504020204" pitchFamily="34" charset="0"/>
                <a:ea typeface="Open Sans" panose="020B0606030504020204" pitchFamily="34" charset="0"/>
                <a:cs typeface="Open Sans" panose="020B0606030504020204" pitchFamily="34" charset="0"/>
              </a:rPr>
              <a:t>1. Reflect on your first impressions.</a:t>
            </a:r>
          </a:p>
          <a:p>
            <a:pPr>
              <a:lnSpc>
                <a:spcPts val="6067"/>
              </a:lnSpc>
            </a:pPr>
            <a:endParaRPr lang="en-US" sz="3200" b="1" dirty="0">
              <a:solidFill>
                <a:srgbClr val="BB9B3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12F7DED-CF18-6DFB-3411-CE8D8E579EC8}"/>
              </a:ext>
            </a:extLst>
          </p:cNvPr>
          <p:cNvPicPr>
            <a:picLocks noChangeAspect="1"/>
          </p:cNvPicPr>
          <p:nvPr/>
        </p:nvPicPr>
        <p:blipFill>
          <a:blip r:embed="rId3"/>
          <a:stretch>
            <a:fillRect/>
          </a:stretch>
        </p:blipFill>
        <p:spPr>
          <a:xfrm>
            <a:off x="9243963" y="5878625"/>
            <a:ext cx="2790235" cy="979375"/>
          </a:xfrm>
          <a:prstGeom prst="rect">
            <a:avLst/>
          </a:prstGeom>
        </p:spPr>
      </p:pic>
      <p:pic>
        <p:nvPicPr>
          <p:cNvPr id="1026" name="Picture 2" descr="Business Strategy and Inbound Marketing">
            <a:extLst>
              <a:ext uri="{FF2B5EF4-FFF2-40B4-BE49-F238E27FC236}">
                <a16:creationId xmlns:a16="http://schemas.microsoft.com/office/drawing/2014/main" id="{BBB7F5BD-3DAB-C7E8-CB7D-4521BF2B3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181" y="1723143"/>
            <a:ext cx="5917637" cy="33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4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14401" y="1690919"/>
            <a:ext cx="1289859" cy="4110612"/>
          </a:xfrm>
          <a:prstGeom prst="rect">
            <a:avLst/>
          </a:prstGeom>
        </p:spPr>
        <p:txBody>
          <a:bodyPr lIns="0" tIns="0" rIns="0" bIns="0" rtlCol="0" anchor="t">
            <a:spAutoFit/>
          </a:bodyPr>
          <a:lstStyle/>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a:p>
            <a:pPr>
              <a:lnSpc>
                <a:spcPts val="6560"/>
              </a:lnSpc>
            </a:pPr>
            <a:endParaRPr lang="en-US" sz="2666" spc="26" dirty="0">
              <a:solidFill>
                <a:srgbClr val="433F3E"/>
              </a:solidFill>
              <a:latin typeface="Optima LT Pro"/>
            </a:endParaRPr>
          </a:p>
        </p:txBody>
      </p:sp>
      <p:pic>
        <p:nvPicPr>
          <p:cNvPr id="2052" name="Picture 4" descr="Be Mindful. Vector Illustration ...">
            <a:extLst>
              <a:ext uri="{FF2B5EF4-FFF2-40B4-BE49-F238E27FC236}">
                <a16:creationId xmlns:a16="http://schemas.microsoft.com/office/drawing/2014/main" id="{0CB28458-47D3-196B-58D0-694A7549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167" y="276226"/>
            <a:ext cx="6036084" cy="6036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2F7DED-CF18-6DFB-3411-CE8D8E579EC8}"/>
              </a:ext>
            </a:extLst>
          </p:cNvPr>
          <p:cNvPicPr>
            <a:picLocks noChangeAspect="1"/>
          </p:cNvPicPr>
          <p:nvPr/>
        </p:nvPicPr>
        <p:blipFill>
          <a:blip r:embed="rId4"/>
          <a:stretch>
            <a:fillRect/>
          </a:stretch>
        </p:blipFill>
        <p:spPr>
          <a:xfrm>
            <a:off x="9243963" y="5878625"/>
            <a:ext cx="2790235" cy="979375"/>
          </a:xfrm>
          <a:prstGeom prst="rect">
            <a:avLst/>
          </a:prstGeom>
        </p:spPr>
      </p:pic>
      <p:sp>
        <p:nvSpPr>
          <p:cNvPr id="2" name="TextBox 1">
            <a:extLst>
              <a:ext uri="{FF2B5EF4-FFF2-40B4-BE49-F238E27FC236}">
                <a16:creationId xmlns:a16="http://schemas.microsoft.com/office/drawing/2014/main" id="{CED65D7D-0EAF-86CA-CBA1-B6A9795FBF8A}"/>
              </a:ext>
            </a:extLst>
          </p:cNvPr>
          <p:cNvSpPr txBox="1"/>
          <p:nvPr/>
        </p:nvSpPr>
        <p:spPr>
          <a:xfrm>
            <a:off x="386862" y="312787"/>
            <a:ext cx="8206153"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Dress code. </a:t>
            </a:r>
          </a:p>
          <a:p>
            <a:pPr marL="285750" indent="-285750">
              <a:buFont typeface="Arial" panose="020B0604020202020204" pitchFamily="34" charset="0"/>
              <a:buChar char="•"/>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Email correspondence.</a:t>
            </a:r>
          </a:p>
          <a:p>
            <a:pPr marL="285750" indent="-285750">
              <a:buFont typeface="Arial" panose="020B0604020202020204" pitchFamily="34" charset="0"/>
              <a:buChar char="•"/>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Awareness of the ‘chain of command’.</a:t>
            </a:r>
          </a:p>
          <a:p>
            <a:pPr marL="285750" indent="-285750">
              <a:buFont typeface="Arial" panose="020B0604020202020204" pitchFamily="34" charset="0"/>
              <a:buChar char="•"/>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Un-structured colleague time.</a:t>
            </a:r>
          </a:p>
          <a:p>
            <a:pPr marL="285750" indent="-285750">
              <a:buFont typeface="Arial" panose="020B0604020202020204" pitchFamily="34" charset="0"/>
              <a:buChar char="•"/>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Socialising out of school.</a:t>
            </a:r>
          </a:p>
          <a:p>
            <a:pPr marL="285750" indent="-285750">
              <a:buFont typeface="Arial" panose="020B0604020202020204" pitchFamily="34" charset="0"/>
              <a:buChar char="•"/>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Setting professional boundaries</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dirty="0">
                <a:latin typeface="Open Sans" panose="020B0606030504020204" pitchFamily="34" charset="0"/>
                <a:ea typeface="Open Sans" panose="020B0606030504020204" pitchFamily="34" charset="0"/>
                <a:cs typeface="Open Sans" panose="020B0606030504020204" pitchFamily="34" charset="0"/>
              </a:rPr>
              <a:t>Uphold the school systems and role model professional behaviours.</a:t>
            </a:r>
          </a:p>
        </p:txBody>
      </p:sp>
    </p:spTree>
    <p:extLst>
      <p:ext uri="{BB962C8B-B14F-4D97-AF65-F5344CB8AC3E}">
        <p14:creationId xmlns:p14="http://schemas.microsoft.com/office/powerpoint/2010/main" val="269617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D0384-E00D-438A-A9A1-9D37DB6F083E}"/>
              </a:ext>
            </a:extLst>
          </p:cNvPr>
          <p:cNvSpPr txBox="1"/>
          <p:nvPr/>
        </p:nvSpPr>
        <p:spPr>
          <a:xfrm>
            <a:off x="292608" y="347472"/>
            <a:ext cx="8933454" cy="1554015"/>
          </a:xfrm>
          <a:prstGeom prst="rect">
            <a:avLst/>
          </a:prstGeom>
          <a:noFill/>
        </p:spPr>
        <p:txBody>
          <a:bodyPr wrap="square" rtlCol="0">
            <a:spAutoFit/>
          </a:bodyPr>
          <a:lstStyle/>
          <a:p>
            <a:pPr>
              <a:lnSpc>
                <a:spcPts val="6067"/>
              </a:lnSpc>
            </a:pPr>
            <a:r>
              <a:rPr lang="en-US" sz="3600" b="1" dirty="0">
                <a:solidFill>
                  <a:srgbClr val="BB9B3B"/>
                </a:solidFill>
                <a:latin typeface="Open Sans" panose="020B0606030504020204" pitchFamily="34" charset="0"/>
                <a:ea typeface="Open Sans" panose="020B0606030504020204" pitchFamily="34" charset="0"/>
                <a:cs typeface="Open Sans" panose="020B0606030504020204" pitchFamily="34" charset="0"/>
              </a:rPr>
              <a:t>2. Challenging Conversations</a:t>
            </a:r>
          </a:p>
          <a:p>
            <a:pPr>
              <a:lnSpc>
                <a:spcPts val="6067"/>
              </a:lnSpc>
            </a:pPr>
            <a:endParaRPr lang="en-US" sz="2800" b="1" dirty="0">
              <a:solidFill>
                <a:srgbClr val="BB9B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52EA33B9-FA4F-4E71-8E90-CE3B008E4723}"/>
              </a:ext>
            </a:extLst>
          </p:cNvPr>
          <p:cNvSpPr txBox="1"/>
          <p:nvPr/>
        </p:nvSpPr>
        <p:spPr>
          <a:xfrm>
            <a:off x="292607" y="993803"/>
            <a:ext cx="11461243" cy="2523768"/>
          </a:xfrm>
          <a:prstGeom prst="rect">
            <a:avLst/>
          </a:prstGeom>
          <a:noFill/>
        </p:spPr>
        <p:txBody>
          <a:bodyPr wrap="square" rtlCol="0">
            <a:spAutoFit/>
          </a:bodyPr>
          <a:lstStyle/>
          <a:p>
            <a:endParaRPr lang="en-GB" sz="2800" dirty="0"/>
          </a:p>
          <a:p>
            <a:r>
              <a:rPr lang="en-GB" sz="2800" dirty="0"/>
              <a:t>Reflect:</a:t>
            </a:r>
          </a:p>
          <a:p>
            <a:endParaRPr lang="en-GB" sz="2800" dirty="0"/>
          </a:p>
          <a:p>
            <a:r>
              <a:rPr lang="en-GB" sz="2800" dirty="0"/>
              <a:t>What common difficult conversations might you have with parents? </a:t>
            </a:r>
          </a:p>
          <a:p>
            <a:endParaRPr lang="en-GB" sz="2800" dirty="0"/>
          </a:p>
          <a:p>
            <a:pPr marL="285750" indent="-285750">
              <a:buFont typeface="Arial" panose="020B0604020202020204" pitchFamily="34" charset="0"/>
              <a:buChar char="•"/>
            </a:pPr>
            <a:endParaRPr lang="en-GB" dirty="0"/>
          </a:p>
        </p:txBody>
      </p:sp>
      <p:pic>
        <p:nvPicPr>
          <p:cNvPr id="2" name="Picture 2">
            <a:extLst>
              <a:ext uri="{FF2B5EF4-FFF2-40B4-BE49-F238E27FC236}">
                <a16:creationId xmlns:a16="http://schemas.microsoft.com/office/drawing/2014/main" id="{4223F87F-CEBA-9CC8-9B34-CEADA88DD808}"/>
              </a:ext>
            </a:extLst>
          </p:cNvPr>
          <p:cNvPicPr>
            <a:picLocks noChangeAspect="1"/>
          </p:cNvPicPr>
          <p:nvPr/>
        </p:nvPicPr>
        <p:blipFill>
          <a:blip r:embed="rId3"/>
          <a:srcRect/>
          <a:stretch>
            <a:fillRect/>
          </a:stretch>
        </p:blipFill>
        <p:spPr>
          <a:xfrm>
            <a:off x="9623052" y="0"/>
            <a:ext cx="2568948" cy="902343"/>
          </a:xfrm>
          <a:prstGeom prst="rect">
            <a:avLst/>
          </a:prstGeom>
        </p:spPr>
      </p:pic>
    </p:spTree>
    <p:extLst>
      <p:ext uri="{BB962C8B-B14F-4D97-AF65-F5344CB8AC3E}">
        <p14:creationId xmlns:p14="http://schemas.microsoft.com/office/powerpoint/2010/main" val="245134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3"/>
          <a:srcRect l="3586" t="11973" r="64378" b="29312"/>
          <a:stretch>
            <a:fillRect/>
          </a:stretch>
        </p:blipFill>
        <p:spPr>
          <a:xfrm>
            <a:off x="10402437" y="4984136"/>
            <a:ext cx="1789563" cy="1443196"/>
          </a:xfrm>
          <a:prstGeom prst="rect">
            <a:avLst/>
          </a:prstGeom>
        </p:spPr>
      </p:pic>
      <p:sp>
        <p:nvSpPr>
          <p:cNvPr id="4" name="TextBox 3">
            <a:extLst>
              <a:ext uri="{FF2B5EF4-FFF2-40B4-BE49-F238E27FC236}">
                <a16:creationId xmlns:a16="http://schemas.microsoft.com/office/drawing/2014/main" id="{D87D0384-E00D-438A-A9A1-9D37DB6F083E}"/>
              </a:ext>
            </a:extLst>
          </p:cNvPr>
          <p:cNvSpPr txBox="1"/>
          <p:nvPr/>
        </p:nvSpPr>
        <p:spPr>
          <a:xfrm>
            <a:off x="292608" y="347472"/>
            <a:ext cx="7251192" cy="646331"/>
          </a:xfrm>
          <a:prstGeom prst="rect">
            <a:avLst/>
          </a:prstGeom>
          <a:noFill/>
        </p:spPr>
        <p:txBody>
          <a:bodyPr wrap="square" rtlCol="0">
            <a:spAutoFit/>
          </a:bodyPr>
          <a:lstStyle/>
          <a:p>
            <a:r>
              <a:rPr lang="en-GB" sz="3600" dirty="0"/>
              <a:t>Difficult Conversations with Parents</a:t>
            </a:r>
          </a:p>
        </p:txBody>
      </p:sp>
      <p:sp>
        <p:nvSpPr>
          <p:cNvPr id="5" name="TextBox 4">
            <a:extLst>
              <a:ext uri="{FF2B5EF4-FFF2-40B4-BE49-F238E27FC236}">
                <a16:creationId xmlns:a16="http://schemas.microsoft.com/office/drawing/2014/main" id="{52EA33B9-FA4F-4E71-8E90-CE3B008E4723}"/>
              </a:ext>
            </a:extLst>
          </p:cNvPr>
          <p:cNvSpPr txBox="1"/>
          <p:nvPr/>
        </p:nvSpPr>
        <p:spPr>
          <a:xfrm>
            <a:off x="292607" y="993803"/>
            <a:ext cx="9528725" cy="5970865"/>
          </a:xfrm>
          <a:prstGeom prst="rect">
            <a:avLst/>
          </a:prstGeom>
          <a:noFill/>
        </p:spPr>
        <p:txBody>
          <a:bodyPr wrap="square" rtlCol="0">
            <a:spAutoFit/>
          </a:bodyPr>
          <a:lstStyle/>
          <a:p>
            <a:r>
              <a:rPr lang="en-GB" sz="2800" dirty="0"/>
              <a:t>Do Now:</a:t>
            </a:r>
          </a:p>
          <a:p>
            <a:endParaRPr lang="en-GB" sz="2800" dirty="0"/>
          </a:p>
          <a:p>
            <a:r>
              <a:rPr lang="en-GB" sz="2800" dirty="0"/>
              <a:t>What common difficult conversations might you have with parents? </a:t>
            </a:r>
          </a:p>
          <a:p>
            <a:endParaRPr lang="en-GB" sz="2800" dirty="0"/>
          </a:p>
          <a:p>
            <a:pPr marL="285750" indent="-285750">
              <a:buFont typeface="Arial" panose="020B0604020202020204" pitchFamily="34" charset="0"/>
              <a:buChar char="•"/>
            </a:pPr>
            <a:r>
              <a:rPr lang="en-GB" sz="2800" dirty="0"/>
              <a:t>On calls</a:t>
            </a:r>
          </a:p>
          <a:p>
            <a:pPr marL="285750" indent="-285750">
              <a:buFont typeface="Arial" panose="020B0604020202020204" pitchFamily="34" charset="0"/>
              <a:buChar char="•"/>
            </a:pPr>
            <a:r>
              <a:rPr lang="en-GB" sz="2800" dirty="0"/>
              <a:t>Homework</a:t>
            </a:r>
          </a:p>
          <a:p>
            <a:pPr marL="285750" indent="-285750">
              <a:buFont typeface="Arial" panose="020B0604020202020204" pitchFamily="34" charset="0"/>
              <a:buChar char="•"/>
            </a:pPr>
            <a:r>
              <a:rPr lang="en-GB" sz="2800" dirty="0"/>
              <a:t>Bullying issues within the class</a:t>
            </a:r>
          </a:p>
          <a:p>
            <a:pPr marL="285750" indent="-285750">
              <a:buFont typeface="Arial" panose="020B0604020202020204" pitchFamily="34" charset="0"/>
              <a:buChar char="•"/>
            </a:pPr>
            <a:r>
              <a:rPr lang="en-GB" sz="2800" dirty="0"/>
              <a:t>Bullying issues as a tutor </a:t>
            </a:r>
          </a:p>
          <a:p>
            <a:pPr marL="285750" indent="-285750">
              <a:buFont typeface="Arial" panose="020B0604020202020204" pitchFamily="34" charset="0"/>
              <a:buChar char="•"/>
            </a:pPr>
            <a:r>
              <a:rPr lang="en-GB" sz="2800" dirty="0"/>
              <a:t>Disagreements regarding sanctions</a:t>
            </a:r>
          </a:p>
          <a:p>
            <a:pPr marL="285750" indent="-285750">
              <a:buFont typeface="Arial" panose="020B0604020202020204" pitchFamily="34" charset="0"/>
              <a:buChar char="•"/>
            </a:pPr>
            <a:r>
              <a:rPr lang="en-GB" sz="2800" dirty="0"/>
              <a:t>Student </a:t>
            </a:r>
            <a:r>
              <a:rPr lang="en-GB" sz="2800"/>
              <a:t>thinks you’re </a:t>
            </a:r>
            <a:r>
              <a:rPr lang="en-GB" sz="2800" dirty="0"/>
              <a:t>picking on them </a:t>
            </a:r>
          </a:p>
          <a:p>
            <a:pPr marL="285750" indent="-285750">
              <a:buFont typeface="Arial" panose="020B0604020202020204" pitchFamily="34" charset="0"/>
              <a:buChar char="•"/>
            </a:pPr>
            <a:r>
              <a:rPr lang="en-GB" sz="2800" dirty="0"/>
              <a:t>Student finds the work too hard </a:t>
            </a:r>
          </a:p>
          <a:p>
            <a:pPr marL="285750" indent="-285750">
              <a:buFont typeface="Arial" panose="020B0604020202020204" pitchFamily="34" charset="0"/>
              <a:buChar char="•"/>
            </a:pPr>
            <a:r>
              <a:rPr lang="en-GB" sz="2800" dirty="0"/>
              <a:t>Parent thinks you’re not taking into consideration a SEN need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255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2" name="TextBox 1">
            <a:extLst>
              <a:ext uri="{FF2B5EF4-FFF2-40B4-BE49-F238E27FC236}">
                <a16:creationId xmlns:a16="http://schemas.microsoft.com/office/drawing/2014/main" id="{5954FE11-C1BE-4445-BDFB-D9EC9E81C7B7}"/>
              </a:ext>
            </a:extLst>
          </p:cNvPr>
          <p:cNvSpPr txBox="1"/>
          <p:nvPr/>
        </p:nvSpPr>
        <p:spPr>
          <a:xfrm>
            <a:off x="414865" y="508000"/>
            <a:ext cx="7611534" cy="1292662"/>
          </a:xfrm>
          <a:prstGeom prst="rect">
            <a:avLst/>
          </a:prstGeom>
          <a:noFill/>
        </p:spPr>
        <p:txBody>
          <a:bodyPr wrap="square" rtlCol="0">
            <a:spAutoFit/>
          </a:bodyPr>
          <a:lstStyle/>
          <a:p>
            <a:r>
              <a:rPr lang="en-GB" sz="2800" dirty="0"/>
              <a:t>Introduction </a:t>
            </a:r>
          </a:p>
          <a:p>
            <a:endParaRPr lang="en-GB" dirty="0"/>
          </a:p>
          <a:p>
            <a:r>
              <a:rPr lang="en-GB" sz="3200" b="1" dirty="0"/>
              <a:t>We, not I </a:t>
            </a:r>
          </a:p>
        </p:txBody>
      </p:sp>
      <p:sp>
        <p:nvSpPr>
          <p:cNvPr id="3" name="AutoShape 2" descr="3 Tips On Dealing With An Irate Client Over The Phone">
            <a:extLst>
              <a:ext uri="{FF2B5EF4-FFF2-40B4-BE49-F238E27FC236}">
                <a16:creationId xmlns:a16="http://schemas.microsoft.com/office/drawing/2014/main" id="{6ED73650-0DE2-4E3A-81D8-27AE61E20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C0694A35-B934-46D9-BF3E-B7DFFEE7A2CF}"/>
              </a:ext>
            </a:extLst>
          </p:cNvPr>
          <p:cNvPicPr>
            <a:picLocks noChangeAspect="1"/>
          </p:cNvPicPr>
          <p:nvPr/>
        </p:nvPicPr>
        <p:blipFill>
          <a:blip r:embed="rId8"/>
          <a:stretch>
            <a:fillRect/>
          </a:stretch>
        </p:blipFill>
        <p:spPr>
          <a:xfrm>
            <a:off x="414865" y="2322870"/>
            <a:ext cx="3318389" cy="2212259"/>
          </a:xfrm>
          <a:prstGeom prst="rect">
            <a:avLst/>
          </a:prstGeom>
        </p:spPr>
      </p:pic>
      <p:pic>
        <p:nvPicPr>
          <p:cNvPr id="1028" name="Picture 4" descr="Hackman model of team effectiveness, explained | Five factors for great  teamwork — BiteSize Learning">
            <a:extLst>
              <a:ext uri="{FF2B5EF4-FFF2-40B4-BE49-F238E27FC236}">
                <a16:creationId xmlns:a16="http://schemas.microsoft.com/office/drawing/2014/main" id="{346EC7AB-F8B6-4F6B-8532-6704D056B1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776" y="754298"/>
            <a:ext cx="3860797" cy="2163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hill Academy Trust - Park Vale Academy">
            <a:extLst>
              <a:ext uri="{FF2B5EF4-FFF2-40B4-BE49-F238E27FC236}">
                <a16:creationId xmlns:a16="http://schemas.microsoft.com/office/drawing/2014/main" id="{46DDBC2A-A212-44BC-9481-017F214EAB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2976" y="3743505"/>
            <a:ext cx="3623095" cy="239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9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2" name="TextBox 1">
            <a:extLst>
              <a:ext uri="{FF2B5EF4-FFF2-40B4-BE49-F238E27FC236}">
                <a16:creationId xmlns:a16="http://schemas.microsoft.com/office/drawing/2014/main" id="{E7E7CFC2-B9A2-4919-A9C1-434B7DD99294}"/>
              </a:ext>
            </a:extLst>
          </p:cNvPr>
          <p:cNvSpPr txBox="1"/>
          <p:nvPr/>
        </p:nvSpPr>
        <p:spPr>
          <a:xfrm>
            <a:off x="402169" y="520699"/>
            <a:ext cx="7526866" cy="1323439"/>
          </a:xfrm>
          <a:prstGeom prst="rect">
            <a:avLst/>
          </a:prstGeom>
          <a:noFill/>
        </p:spPr>
        <p:txBody>
          <a:bodyPr wrap="square" rtlCol="0">
            <a:spAutoFit/>
          </a:bodyPr>
          <a:lstStyle/>
          <a:p>
            <a:r>
              <a:rPr lang="en-GB" sz="4000" dirty="0"/>
              <a:t>1. The difficult conversation shouldn’t be the first one</a:t>
            </a:r>
          </a:p>
        </p:txBody>
      </p:sp>
      <p:pic>
        <p:nvPicPr>
          <p:cNvPr id="3" name="Picture 2">
            <a:extLst>
              <a:ext uri="{FF2B5EF4-FFF2-40B4-BE49-F238E27FC236}">
                <a16:creationId xmlns:a16="http://schemas.microsoft.com/office/drawing/2014/main" id="{5A814473-EE08-4616-9856-DF05F5A47E0B}"/>
              </a:ext>
            </a:extLst>
          </p:cNvPr>
          <p:cNvPicPr>
            <a:picLocks noChangeAspect="1"/>
          </p:cNvPicPr>
          <p:nvPr/>
        </p:nvPicPr>
        <p:blipFill>
          <a:blip r:embed="rId8"/>
          <a:stretch>
            <a:fillRect/>
          </a:stretch>
        </p:blipFill>
        <p:spPr>
          <a:xfrm>
            <a:off x="5538696" y="2654647"/>
            <a:ext cx="4251229" cy="2720787"/>
          </a:xfrm>
          <a:prstGeom prst="rect">
            <a:avLst/>
          </a:prstGeom>
        </p:spPr>
      </p:pic>
      <p:pic>
        <p:nvPicPr>
          <p:cNvPr id="5" name="Picture 4">
            <a:extLst>
              <a:ext uri="{FF2B5EF4-FFF2-40B4-BE49-F238E27FC236}">
                <a16:creationId xmlns:a16="http://schemas.microsoft.com/office/drawing/2014/main" id="{76261552-E34F-4EB8-9616-2D64E4B7706A}"/>
              </a:ext>
            </a:extLst>
          </p:cNvPr>
          <p:cNvPicPr>
            <a:picLocks noChangeAspect="1"/>
          </p:cNvPicPr>
          <p:nvPr/>
        </p:nvPicPr>
        <p:blipFill>
          <a:blip r:embed="rId9"/>
          <a:stretch>
            <a:fillRect/>
          </a:stretch>
        </p:blipFill>
        <p:spPr>
          <a:xfrm>
            <a:off x="352894" y="2102133"/>
            <a:ext cx="4804801" cy="3603601"/>
          </a:xfrm>
          <a:prstGeom prst="rect">
            <a:avLst/>
          </a:prstGeom>
        </p:spPr>
      </p:pic>
    </p:spTree>
    <p:extLst>
      <p:ext uri="{BB962C8B-B14F-4D97-AF65-F5344CB8AC3E}">
        <p14:creationId xmlns:p14="http://schemas.microsoft.com/office/powerpoint/2010/main" val="112814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928096AF-FAE3-4908-8A09-BD4260071C54}"/>
              </a:ext>
            </a:extLst>
          </p:cNvPr>
          <p:cNvPicPr>
            <a:picLocks noChangeAspect="1"/>
          </p:cNvPicPr>
          <p:nvPr/>
        </p:nvPicPr>
        <p:blipFill>
          <a:blip r:embed="rId3"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56865">
            <a:off x="9035780" y="-1806148"/>
            <a:ext cx="5404637" cy="5120893"/>
          </a:xfrm>
          <a:prstGeom prst="rect">
            <a:avLst/>
          </a:prstGeom>
        </p:spPr>
      </p:pic>
      <p:pic>
        <p:nvPicPr>
          <p:cNvPr id="20" name="Picture 4">
            <a:extLst>
              <a:ext uri="{FF2B5EF4-FFF2-40B4-BE49-F238E27FC236}">
                <a16:creationId xmlns:a16="http://schemas.microsoft.com/office/drawing/2014/main" id="{3B41263B-8190-4A63-934C-B584A49E7C9C}"/>
              </a:ext>
            </a:extLst>
          </p:cNvPr>
          <p:cNvPicPr>
            <a:picLocks noChangeAspect="1"/>
          </p:cNvPicPr>
          <p:nvPr/>
        </p:nvPicPr>
        <p:blipFill>
          <a:blip r:embed="rId5"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56865">
            <a:off x="9797781" y="-1988947"/>
            <a:ext cx="5404637" cy="5120893"/>
          </a:xfrm>
          <a:prstGeom prst="rect">
            <a:avLst/>
          </a:prstGeom>
        </p:spPr>
      </p:pic>
      <p:pic>
        <p:nvPicPr>
          <p:cNvPr id="9" name="Picture 8">
            <a:extLst>
              <a:ext uri="{FF2B5EF4-FFF2-40B4-BE49-F238E27FC236}">
                <a16:creationId xmlns:a16="http://schemas.microsoft.com/office/drawing/2014/main" id="{0C4B09F7-1817-4C84-B819-7970DC5722DE}"/>
              </a:ext>
            </a:extLst>
          </p:cNvPr>
          <p:cNvPicPr>
            <a:picLocks noChangeAspect="1"/>
          </p:cNvPicPr>
          <p:nvPr/>
        </p:nvPicPr>
        <p:blipFill>
          <a:blip r:embed="rId7"/>
          <a:srcRect l="3586" t="11973" r="64378" b="29312"/>
          <a:stretch>
            <a:fillRect/>
          </a:stretch>
        </p:blipFill>
        <p:spPr>
          <a:xfrm>
            <a:off x="10402437" y="4984136"/>
            <a:ext cx="1789563" cy="1443196"/>
          </a:xfrm>
          <a:prstGeom prst="rect">
            <a:avLst/>
          </a:prstGeom>
        </p:spPr>
      </p:pic>
      <p:sp>
        <p:nvSpPr>
          <p:cNvPr id="6" name="TextBox 5">
            <a:extLst>
              <a:ext uri="{FF2B5EF4-FFF2-40B4-BE49-F238E27FC236}">
                <a16:creationId xmlns:a16="http://schemas.microsoft.com/office/drawing/2014/main" id="{0F5193CD-9546-4518-8E10-0D36464E1983}"/>
              </a:ext>
            </a:extLst>
          </p:cNvPr>
          <p:cNvSpPr txBox="1"/>
          <p:nvPr/>
        </p:nvSpPr>
        <p:spPr>
          <a:xfrm>
            <a:off x="402169" y="520699"/>
            <a:ext cx="7526866" cy="707886"/>
          </a:xfrm>
          <a:prstGeom prst="rect">
            <a:avLst/>
          </a:prstGeom>
          <a:noFill/>
        </p:spPr>
        <p:txBody>
          <a:bodyPr wrap="square" rtlCol="0">
            <a:spAutoFit/>
          </a:bodyPr>
          <a:lstStyle/>
          <a:p>
            <a:r>
              <a:rPr lang="en-GB" sz="4000" dirty="0"/>
              <a:t>2. Prepare </a:t>
            </a:r>
          </a:p>
        </p:txBody>
      </p:sp>
      <p:pic>
        <p:nvPicPr>
          <p:cNvPr id="2050" name="Picture 2" descr="Creating Your Workday Project Plan for 2019 - FinServ Consulting">
            <a:extLst>
              <a:ext uri="{FF2B5EF4-FFF2-40B4-BE49-F238E27FC236}">
                <a16:creationId xmlns:a16="http://schemas.microsoft.com/office/drawing/2014/main" id="{4566F80F-6B49-47EA-868F-4F4D3A623F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532" y="1585912"/>
            <a:ext cx="4533313" cy="29681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9-year-old woman reveals amazing theory on the secret to a long life">
            <a:extLst>
              <a:ext uri="{FF2B5EF4-FFF2-40B4-BE49-F238E27FC236}">
                <a16:creationId xmlns:a16="http://schemas.microsoft.com/office/drawing/2014/main" id="{821CF2FD-AE5B-4E79-B884-3311E9127E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471" y="3103594"/>
            <a:ext cx="4005856" cy="25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64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3239</TotalTime>
  <Words>1483</Words>
  <Application>Microsoft Office PowerPoint</Application>
  <PresentationFormat>Widescreen</PresentationFormat>
  <Paragraphs>179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Open Sans</vt:lpstr>
      <vt:lpstr>Open Sans Light</vt:lpstr>
      <vt:lpstr>Optima LT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Baillie</dc:creator>
  <cp:lastModifiedBy>K Day</cp:lastModifiedBy>
  <cp:revision>23</cp:revision>
  <dcterms:created xsi:type="dcterms:W3CDTF">2024-01-28T11:13:06Z</dcterms:created>
  <dcterms:modified xsi:type="dcterms:W3CDTF">2025-01-14T12:01:47Z</dcterms:modified>
</cp:coreProperties>
</file>