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6"/>
  </p:notesMasterIdLst>
  <p:handoutMasterIdLst>
    <p:handoutMasterId r:id="rId7"/>
  </p:handoutMasterIdLst>
  <p:sldIdLst>
    <p:sldId id="21457065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08415D-B8D5-4DCB-BF09-E119D58FC0F5}">
          <p14:sldIdLst>
            <p14:sldId id="21457065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4F4702-07D9-7B73-B888-50DB440E2B31}" name="MORRIS, Colin" initials="CM" userId="S::Colin.MORRIS@EDUCATION.GOV.UK::d1e5e4f1-d3f9-426a-af84-12c6a0133563" providerId="AD"/>
  <p188:author id="{12C0630B-27A0-2282-7591-3EDC29BDB0F6}" name="SAY, Gemma2" initials="SG" userId="S::gemma2.say@education.gov.uk::846d83fc-3401-4ce7-bba1-a3f459707193" providerId="AD"/>
  <p188:author id="{FC91CE2C-B3D1-509E-5A7B-233864CB7B60}" name="BRENNAN, Grace" initials="BG" userId="S::grace.brennan@education.gov.uk::edf2c72e-f7da-48b5-b5fc-7b1d73c74d2f" providerId="AD"/>
  <p188:author id="{394DDC44-5714-E275-9B99-ED9577D687AC}" name="KNIGHTS, Anna" initials="KA" userId="S::anna.knights@education.gov.uk::a41bff54-bead-43d4-b407-cb6d780f3c6a" providerId="AD"/>
  <p188:author id="{7E72217E-19AA-6BD9-677E-583E1184FD06}" name="DOYLE, Matthew" initials="DM" userId="S::matthew.doyle@education.gov.uk::80e1c920-7c2b-48e3-9b0f-b18415e5fafc" providerId="AD"/>
  <p188:author id="{543403AC-4D45-0F2D-29C7-C27F67ACDF21}" name="BAILEY, Laura2" initials="BL" userId="S::laura2.bailey@education.gov.uk::8f9bf528-3795-4ae0-9829-03f676f33c02" providerId="AD"/>
  <p188:author id="{BDF86DB5-4457-18F9-6F3D-B1C54DBB43B9}" name="ANDERSON, Emily" initials="AE" userId="S::Emily.ANDERSON@education.gov.uk::be3ac84b-6767-427f-9452-02a59e8259c8" providerId="AD"/>
  <p188:author id="{E3782FC7-74BF-7C16-084B-7E6DEBCC8D3F}" name="QURESHI, Faisal" initials="FQ" userId="S::Faisal.QURESHI@EDUCATION.GOV.UK::e0c293da-c229-4a3d-a320-2bf30c87ebd9" providerId="AD"/>
  <p188:author id="{F8910AF5-E386-88FC-2ABB-357811133CCA}" name="GUIMON, Nathalie" initials="GN" userId="S::Nathalie.GUIMON@EDUCATION.GOV.UK::0ea41967-f05d-4246-aacf-f1d1d6f99e08" providerId="AD"/>
  <p188:author id="{2DE50AF9-27BF-B65B-EF6D-88645BF7F5C7}" name="REYNOLDS, Lucy" initials="RL" userId="S::lucy.reynolds@education.gov.uk::75aaba1e-02ab-48fd-9a7a-1bd5ea7067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ICKSTEAD, Frances" initials="WF [2]" lastIdx="1" clrIdx="6">
    <p:extLst>
      <p:ext uri="{19B8F6BF-5375-455C-9EA6-DF929625EA0E}">
        <p15:presenceInfo xmlns:p15="http://schemas.microsoft.com/office/powerpoint/2012/main" userId="S::Frances.WICKSTEAD@EDUCATION.GOV.UK::33858c21-138b-464a-9920-3aeb8a1d4523" providerId="AD"/>
      </p:ext>
    </p:extLst>
  </p:cmAuthor>
  <p:cmAuthor id="1" name="WICKSTEAD, Frances" initials="WF" lastIdx="5" clrIdx="0">
    <p:extLst>
      <p:ext uri="{19B8F6BF-5375-455C-9EA6-DF929625EA0E}">
        <p15:presenceInfo xmlns:p15="http://schemas.microsoft.com/office/powerpoint/2012/main" userId="S-1-5-21-1993962763-1659004503-1801674531-15157" providerId="AD"/>
      </p:ext>
    </p:extLst>
  </p:cmAuthor>
  <p:cmAuthor id="8" name="DAVID-KEENE, Natalie" initials="DN" lastIdx="12" clrIdx="7">
    <p:extLst>
      <p:ext uri="{19B8F6BF-5375-455C-9EA6-DF929625EA0E}">
        <p15:presenceInfo xmlns:p15="http://schemas.microsoft.com/office/powerpoint/2012/main" userId="S::natalie.david-keene@education.gov.uk::f9f5360b-80c8-4c41-8503-e18c25798acd" providerId="AD"/>
      </p:ext>
    </p:extLst>
  </p:cmAuthor>
  <p:cmAuthor id="2" name="CLEMENT, Aileen" initials="CA" lastIdx="22" clrIdx="1">
    <p:extLst>
      <p:ext uri="{19B8F6BF-5375-455C-9EA6-DF929625EA0E}">
        <p15:presenceInfo xmlns:p15="http://schemas.microsoft.com/office/powerpoint/2012/main" userId="S-1-5-21-1993962763-1659004503-1801674531-15299" providerId="AD"/>
      </p:ext>
    </p:extLst>
  </p:cmAuthor>
  <p:cmAuthor id="9" name="BAILEY, Laura2" initials="BL" lastIdx="24" clrIdx="8">
    <p:extLst>
      <p:ext uri="{19B8F6BF-5375-455C-9EA6-DF929625EA0E}">
        <p15:presenceInfo xmlns:p15="http://schemas.microsoft.com/office/powerpoint/2012/main" userId="S::laura2.bailey@education.gov.uk::8f9bf528-3795-4ae0-9829-03f676f33c02" providerId="AD"/>
      </p:ext>
    </p:extLst>
  </p:cmAuthor>
  <p:cmAuthor id="3" name="HOBBS, Katherine" initials="HK" lastIdx="6" clrIdx="2">
    <p:extLst>
      <p:ext uri="{19B8F6BF-5375-455C-9EA6-DF929625EA0E}">
        <p15:presenceInfo xmlns:p15="http://schemas.microsoft.com/office/powerpoint/2012/main" userId="S::Katherine.HOBBS@EDUCATION.GOV.UK::80f37721-c640-4b2f-98f6-2b00f8905794" providerId="AD"/>
      </p:ext>
    </p:extLst>
  </p:cmAuthor>
  <p:cmAuthor id="10" name="FREED, Tasmiah" initials="FT" lastIdx="42" clrIdx="9">
    <p:extLst>
      <p:ext uri="{19B8F6BF-5375-455C-9EA6-DF929625EA0E}">
        <p15:presenceInfo xmlns:p15="http://schemas.microsoft.com/office/powerpoint/2012/main" userId="S::Tasmiah.FREED@EDUCATION.GOV.UK::e2d8e78d-3f49-4389-a9a8-58951f42c163" providerId="AD"/>
      </p:ext>
    </p:extLst>
  </p:cmAuthor>
  <p:cmAuthor id="4" name="GALLI, Fiona" initials="GF" lastIdx="25" clrIdx="3">
    <p:extLst>
      <p:ext uri="{19B8F6BF-5375-455C-9EA6-DF929625EA0E}">
        <p15:presenceInfo xmlns:p15="http://schemas.microsoft.com/office/powerpoint/2012/main" userId="S::Fiona.GALLI@EDUCATION.GOV.UK::19fd1be0-cd55-4db5-9e30-75ce31bf33bc" providerId="AD"/>
      </p:ext>
    </p:extLst>
  </p:cmAuthor>
  <p:cmAuthor id="5" name="DANIEL, Ellie" initials="DE" lastIdx="40" clrIdx="4">
    <p:extLst>
      <p:ext uri="{19B8F6BF-5375-455C-9EA6-DF929625EA0E}">
        <p15:presenceInfo xmlns:p15="http://schemas.microsoft.com/office/powerpoint/2012/main" userId="S::ellie.daniel@education.gov.uk::238ed724-7136-4f2a-bcb2-8c77fd23d368" providerId="AD"/>
      </p:ext>
    </p:extLst>
  </p:cmAuthor>
  <p:cmAuthor id="6" name="RAE, Soneni" initials="RS" lastIdx="4" clrIdx="5">
    <p:extLst>
      <p:ext uri="{19B8F6BF-5375-455C-9EA6-DF929625EA0E}">
        <p15:presenceInfo xmlns:p15="http://schemas.microsoft.com/office/powerpoint/2012/main" userId="S::Soneni.RAE@EDUCATION.GOV.UK::71fd0fbe-306b-4da0-b681-4e89d839dd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7D6"/>
    <a:srgbClr val="C8B6D9"/>
    <a:srgbClr val="D6C3E8"/>
    <a:srgbClr val="CFB5E8"/>
    <a:srgbClr val="C3E2E8"/>
    <a:srgbClr val="000000"/>
    <a:srgbClr val="FFFFFF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2726D-4296-4E14-A51E-3024E10A20DB}" v="2" dt="2025-05-27T16:06:11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10" autoAdjust="0"/>
  </p:normalViewPr>
  <p:slideViewPr>
    <p:cSldViewPr snapToGrid="0">
      <p:cViewPr varScale="1">
        <p:scale>
          <a:sx n="112" d="100"/>
          <a:sy n="112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10D4ED-AAA1-4AEE-9D1F-C63D6685A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E4C9F-FEA1-41CE-A92D-5B4D85DC7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AE4E-1EC0-436C-9661-D3661A142CC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3A5F-3D88-414D-8A04-6E159B9468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C1272-37FB-408F-BF3C-44933A512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8B31-5BD3-469E-B1EC-A3BD9BBD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76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BFB4-5E61-4F65-A54C-25423E206393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F447-F3C6-43FE-B5EB-78CA0C72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16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9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0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5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FE3D4-7D5B-49B4-B6DB-5154DB3A5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044DD0-6F2A-47E0-BB43-38709654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5775075"/>
            <a:ext cx="2973919" cy="94614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121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bg>
      <p:bgPr>
        <a:solidFill>
          <a:srgbClr val="F2C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8ECD74-ED0B-4AA2-BD64-E5786865F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-6097" y="0"/>
            <a:ext cx="12198097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BF72B-E63F-4D7A-9EDC-FE7CB2CEA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47C9-FA90-491B-A398-CE785F59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145808"/>
            <a:ext cx="6321143" cy="462634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6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8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9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4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8" r:id="rId12"/>
    <p:sldLayoutId id="2147483754" r:id="rId13"/>
    <p:sldLayoutId id="2147483759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porting programme choice and AB ">
            <a:hlinkClick r:id="" action="ppaction://media"/>
            <a:extLst>
              <a:ext uri="{FF2B5EF4-FFF2-40B4-BE49-F238E27FC236}">
                <a16:creationId xmlns:a16="http://schemas.microsoft.com/office/drawing/2014/main" id="{F05C4521-CA39-0732-00EB-2512D509D4FE}"/>
              </a:ext>
            </a:extLst>
          </p:cNvPr>
          <p:cNvPicPr preferRelativeResize="0"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83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AC87E4F74AD4587F6058549782EFD" ma:contentTypeVersion="12" ma:contentTypeDescription="Create a new document." ma:contentTypeScope="" ma:versionID="fbe79eb6262187c99767f77fb92a0daa">
  <xsd:schema xmlns:xsd="http://www.w3.org/2001/XMLSchema" xmlns:xs="http://www.w3.org/2001/XMLSchema" xmlns:p="http://schemas.microsoft.com/office/2006/metadata/properties" xmlns:ns2="0c2a6327-36fd-4db0-ac7e-155f169cabc3" xmlns:ns3="b4542ed2-55a2-4608-80b2-a545102e297f" targetNamespace="http://schemas.microsoft.com/office/2006/metadata/properties" ma:root="true" ma:fieldsID="5a323028229502824ccf9d417015275a" ns2:_="" ns3:_="">
    <xsd:import namespace="0c2a6327-36fd-4db0-ac7e-155f169cabc3"/>
    <xsd:import namespace="b4542ed2-55a2-4608-80b2-a545102e2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a6327-36fd-4db0-ac7e-155f169ca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9622039-556b-4762-ab32-6b27a8eb6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42ed2-55a2-4608-80b2-a545102e297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a282fea-e9c9-4a8f-b74a-c2978bd61d37}" ma:internalName="TaxCatchAll" ma:showField="CatchAllData" ma:web="b4542ed2-55a2-4608-80b2-a545102e29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542ed2-55a2-4608-80b2-a545102e297f"/>
    <lcf76f155ced4ddcb4097134ff3c332f xmlns="0c2a6327-36fd-4db0-ac7e-155f169cab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CCE7C2-E356-4A3A-AAC0-E4748E2F29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7C861-CBA3-4CC9-986E-1FC26038E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2a6327-36fd-4db0-ac7e-155f169cabc3"/>
    <ds:schemaRef ds:uri="b4542ed2-55a2-4608-80b2-a545102e2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4C6F10-E1F5-4B1B-B5F6-CDBDEA984BD5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0c2a6327-36fd-4db0-ac7e-155f169cabc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b4542ed2-55a2-4608-80b2-a545102e297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ad277c9-c60a-4da1-b5f3-b3b8b34a82f9}" enabled="0" method="" siteId="{fad277c9-c60a-4da1-b5f3-b3b8b34a82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Diversity Lead Schools  Orientation meeting 20th June 2018</dc:title>
  <dc:creator>"BAILEY, Laura2" &lt;Laura.BAILEY2@education.gov.uk&gt;</dc:creator>
  <cp:lastModifiedBy>P. Robins</cp:lastModifiedBy>
  <cp:revision>8</cp:revision>
  <dcterms:modified xsi:type="dcterms:W3CDTF">2025-06-04T09:19:21Z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0x010100B10AC87E4F74AD4587F6058549782EFD</vt:lpwstr>
  </property>
  <property fmtid="{D5CDD505-2E9C-101B-9397-08002B2CF9AE}" pid="3" name="_dlc_DocIdItemGuid">
    <vt:lpwstr>ea925b41-1ae5-4664-8f96-e33dd8600daa</vt:lpwstr>
  </property>
  <property fmtid="{D5CDD505-2E9C-101B-9397-08002B2CF9AE}" pid="4" name="IWPOrganisationalUnit">
    <vt:lpwstr>2;#NCTL|50b03fc4-9596-44c0-8ddf-78c55856c7ae</vt:lpwstr>
  </property>
  <property fmtid="{D5CDD505-2E9C-101B-9397-08002B2CF9AE}" pid="5" name="IWPOwner">
    <vt:lpwstr>4;#DfE|a484111e-5b24-4ad9-9778-c536c8c88985</vt:lpwstr>
  </property>
  <property fmtid="{D5CDD505-2E9C-101B-9397-08002B2CF9AE}" pid="6" name="IWPFunction">
    <vt:lpwstr/>
  </property>
  <property fmtid="{D5CDD505-2E9C-101B-9397-08002B2CF9AE}" pid="7" name="IWPSiteType">
    <vt:lpwstr/>
  </property>
  <property fmtid="{D5CDD505-2E9C-101B-9397-08002B2CF9AE}" pid="8" name="IWPRightsProtectiveMarking">
    <vt:lpwstr>1;#Official|0884c477-2e62-47ea-b19c-5af6e91124c5</vt:lpwstr>
  </property>
  <property fmtid="{D5CDD505-2E9C-101B-9397-08002B2CF9AE}" pid="9" name="IWPSubject">
    <vt:lpwstr/>
  </property>
  <property fmtid="{D5CDD505-2E9C-101B-9397-08002B2CF9AE}" pid="10" name="MediaServiceImageTags">
    <vt:lpwstr/>
  </property>
</Properties>
</file>