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47" r:id="rId3"/>
    <p:sldId id="462" r:id="rId4"/>
    <p:sldId id="463" r:id="rId5"/>
    <p:sldId id="464" r:id="rId6"/>
    <p:sldId id="465" r:id="rId7"/>
    <p:sldId id="257" r:id="rId8"/>
    <p:sldId id="258" r:id="rId9"/>
    <p:sldId id="259" r:id="rId10"/>
    <p:sldId id="260" r:id="rId11"/>
    <p:sldId id="333" r:id="rId12"/>
    <p:sldId id="266" r:id="rId13"/>
    <p:sldId id="256" r:id="rId14"/>
    <p:sldId id="468" r:id="rId15"/>
    <p:sldId id="4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55ED61-D2BB-4AC9-A653-15B3182FA6F2}" v="233" dt="2026-01-29T16:56:05.9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 Staniforth" userId="c6b50bd5-34c9-4f60-9723-cf82bdcb86c1" providerId="ADAL" clId="{3F55ED61-D2BB-4AC9-A653-15B3182FA6F2}"/>
    <pc:docChg chg="undo custSel addSld delSld modSld">
      <pc:chgData name="S Staniforth" userId="c6b50bd5-34c9-4f60-9723-cf82bdcb86c1" providerId="ADAL" clId="{3F55ED61-D2BB-4AC9-A653-15B3182FA6F2}" dt="2026-01-21T09:27:40.924" v="1100" actId="20577"/>
      <pc:docMkLst>
        <pc:docMk/>
      </pc:docMkLst>
      <pc:sldChg chg="modSp del">
        <pc:chgData name="S Staniforth" userId="c6b50bd5-34c9-4f60-9723-cf82bdcb86c1" providerId="ADAL" clId="{3F55ED61-D2BB-4AC9-A653-15B3182FA6F2}" dt="2026-01-20T21:22:12.194" v="975" actId="47"/>
        <pc:sldMkLst>
          <pc:docMk/>
          <pc:sldMk cId="2057392643" sldId="256"/>
        </pc:sldMkLst>
      </pc:sldChg>
      <pc:sldChg chg="addSp delSp modSp mod setBg modAnim setClrOvrMap delDesignElem">
        <pc:chgData name="S Staniforth" userId="c6b50bd5-34c9-4f60-9723-cf82bdcb86c1" providerId="ADAL" clId="{3F55ED61-D2BB-4AC9-A653-15B3182FA6F2}" dt="2026-01-20T21:06:47.203" v="874"/>
        <pc:sldMkLst>
          <pc:docMk/>
          <pc:sldMk cId="2436250156" sldId="257"/>
        </pc:sldMkLst>
        <pc:spChg chg="mod">
          <ac:chgData name="S Staniforth" userId="c6b50bd5-34c9-4f60-9723-cf82bdcb86c1" providerId="ADAL" clId="{3F55ED61-D2BB-4AC9-A653-15B3182FA6F2}" dt="2026-01-20T20:17:01.919" v="355"/>
          <ac:spMkLst>
            <pc:docMk/>
            <pc:sldMk cId="2436250156" sldId="257"/>
            <ac:spMk id="2" creationId="{C6F9D31F-0EEC-9D8A-BC79-65B612BAA7D6}"/>
          </ac:spMkLst>
        </pc:spChg>
        <pc:spChg chg="add del mod">
          <ac:chgData name="S Staniforth" userId="c6b50bd5-34c9-4f60-9723-cf82bdcb86c1" providerId="ADAL" clId="{3F55ED61-D2BB-4AC9-A653-15B3182FA6F2}" dt="2026-01-20T20:47:38.286" v="771" actId="1076"/>
          <ac:spMkLst>
            <pc:docMk/>
            <pc:sldMk cId="2436250156" sldId="257"/>
            <ac:spMk id="3" creationId="{359C4FBB-0A2C-7C1E-C32F-F5884F96C432}"/>
          </ac:spMkLst>
        </pc:spChg>
      </pc:sldChg>
      <pc:sldChg chg="addSp modSp mod modAnim">
        <pc:chgData name="S Staniforth" userId="c6b50bd5-34c9-4f60-9723-cf82bdcb86c1" providerId="ADAL" clId="{3F55ED61-D2BB-4AC9-A653-15B3182FA6F2}" dt="2026-01-20T21:07:05.064" v="878"/>
        <pc:sldMkLst>
          <pc:docMk/>
          <pc:sldMk cId="398419695" sldId="258"/>
        </pc:sldMkLst>
        <pc:spChg chg="mod">
          <ac:chgData name="S Staniforth" userId="c6b50bd5-34c9-4f60-9723-cf82bdcb86c1" providerId="ADAL" clId="{3F55ED61-D2BB-4AC9-A653-15B3182FA6F2}" dt="2026-01-20T20:46:59.317" v="766" actId="1076"/>
          <ac:spMkLst>
            <pc:docMk/>
            <pc:sldMk cId="398419695" sldId="258"/>
            <ac:spMk id="2" creationId="{4E28D703-2C31-654C-62F9-44D87D47A7A2}"/>
          </ac:spMkLst>
        </pc:spChg>
        <pc:spChg chg="mod">
          <ac:chgData name="S Staniforth" userId="c6b50bd5-34c9-4f60-9723-cf82bdcb86c1" providerId="ADAL" clId="{3F55ED61-D2BB-4AC9-A653-15B3182FA6F2}" dt="2026-01-20T20:45:14.354" v="618" actId="1076"/>
          <ac:spMkLst>
            <pc:docMk/>
            <pc:sldMk cId="398419695" sldId="258"/>
            <ac:spMk id="3" creationId="{BAA00E18-3FF8-B000-44CF-31253BCBCFBD}"/>
          </ac:spMkLst>
        </pc:spChg>
        <pc:spChg chg="add mod">
          <ac:chgData name="S Staniforth" userId="c6b50bd5-34c9-4f60-9723-cf82bdcb86c1" providerId="ADAL" clId="{3F55ED61-D2BB-4AC9-A653-15B3182FA6F2}" dt="2026-01-20T20:47:07.619" v="769" actId="207"/>
          <ac:spMkLst>
            <pc:docMk/>
            <pc:sldMk cId="398419695" sldId="258"/>
            <ac:spMk id="4" creationId="{601AB6D3-FDB9-70FC-A2F6-3AEB30F4D19A}"/>
          </ac:spMkLst>
        </pc:spChg>
      </pc:sldChg>
      <pc:sldChg chg="addSp modSp mod modAnim">
        <pc:chgData name="S Staniforth" userId="c6b50bd5-34c9-4f60-9723-cf82bdcb86c1" providerId="ADAL" clId="{3F55ED61-D2BB-4AC9-A653-15B3182FA6F2}" dt="2026-01-20T21:15:53.335" v="966" actId="207"/>
        <pc:sldMkLst>
          <pc:docMk/>
          <pc:sldMk cId="3570493139" sldId="259"/>
        </pc:sldMkLst>
        <pc:spChg chg="mod">
          <ac:chgData name="S Staniforth" userId="c6b50bd5-34c9-4f60-9723-cf82bdcb86c1" providerId="ADAL" clId="{3F55ED61-D2BB-4AC9-A653-15B3182FA6F2}" dt="2026-01-20T20:50:34.927" v="774" actId="1076"/>
          <ac:spMkLst>
            <pc:docMk/>
            <pc:sldMk cId="3570493139" sldId="259"/>
            <ac:spMk id="2" creationId="{5BDB58CF-B6CB-47F0-2186-D7BA5CEDB09F}"/>
          </ac:spMkLst>
        </pc:spChg>
        <pc:spChg chg="mod">
          <ac:chgData name="S Staniforth" userId="c6b50bd5-34c9-4f60-9723-cf82bdcb86c1" providerId="ADAL" clId="{3F55ED61-D2BB-4AC9-A653-15B3182FA6F2}" dt="2026-01-20T21:15:53.335" v="966" actId="207"/>
          <ac:spMkLst>
            <pc:docMk/>
            <pc:sldMk cId="3570493139" sldId="259"/>
            <ac:spMk id="3" creationId="{3DE2847D-326B-5E86-C175-E9549CB6A2BE}"/>
          </ac:spMkLst>
        </pc:spChg>
        <pc:spChg chg="add mod">
          <ac:chgData name="S Staniforth" userId="c6b50bd5-34c9-4f60-9723-cf82bdcb86c1" providerId="ADAL" clId="{3F55ED61-D2BB-4AC9-A653-15B3182FA6F2}" dt="2026-01-20T20:59:10.532" v="852" actId="1076"/>
          <ac:spMkLst>
            <pc:docMk/>
            <pc:sldMk cId="3570493139" sldId="259"/>
            <ac:spMk id="4" creationId="{FBD3B85C-6622-ADB7-F7C4-46EBB4933788}"/>
          </ac:spMkLst>
        </pc:spChg>
      </pc:sldChg>
      <pc:sldChg chg="addSp modSp mod modAnim">
        <pc:chgData name="S Staniforth" userId="c6b50bd5-34c9-4f60-9723-cf82bdcb86c1" providerId="ADAL" clId="{3F55ED61-D2BB-4AC9-A653-15B3182FA6F2}" dt="2026-01-21T09:26:19.202" v="1099" actId="13926"/>
        <pc:sldMkLst>
          <pc:docMk/>
          <pc:sldMk cId="1167867399" sldId="260"/>
        </pc:sldMkLst>
        <pc:spChg chg="mod">
          <ac:chgData name="S Staniforth" userId="c6b50bd5-34c9-4f60-9723-cf82bdcb86c1" providerId="ADAL" clId="{3F55ED61-D2BB-4AC9-A653-15B3182FA6F2}" dt="2026-01-20T21:08:01.054" v="885" actId="122"/>
          <ac:spMkLst>
            <pc:docMk/>
            <pc:sldMk cId="1167867399" sldId="260"/>
            <ac:spMk id="2" creationId="{F32F02A3-6966-C847-3BAA-ECCA1635BCCC}"/>
          </ac:spMkLst>
        </pc:spChg>
        <pc:spChg chg="mod">
          <ac:chgData name="S Staniforth" userId="c6b50bd5-34c9-4f60-9723-cf82bdcb86c1" providerId="ADAL" clId="{3F55ED61-D2BB-4AC9-A653-15B3182FA6F2}" dt="2026-01-21T09:26:19.202" v="1099" actId="13926"/>
          <ac:spMkLst>
            <pc:docMk/>
            <pc:sldMk cId="1167867399" sldId="260"/>
            <ac:spMk id="3" creationId="{5C1FAD40-F79D-7A6D-7E7E-2F7D571635F0}"/>
          </ac:spMkLst>
        </pc:spChg>
        <pc:spChg chg="add mod">
          <ac:chgData name="S Staniforth" userId="c6b50bd5-34c9-4f60-9723-cf82bdcb86c1" providerId="ADAL" clId="{3F55ED61-D2BB-4AC9-A653-15B3182FA6F2}" dt="2026-01-20T21:09:39.591" v="957" actId="20577"/>
          <ac:spMkLst>
            <pc:docMk/>
            <pc:sldMk cId="1167867399" sldId="260"/>
            <ac:spMk id="4" creationId="{0C6CEE94-D66B-63EF-0222-D48E5E78D960}"/>
          </ac:spMkLst>
        </pc:spChg>
      </pc:sldChg>
      <pc:sldChg chg="modSp new del">
        <pc:chgData name="S Staniforth" userId="c6b50bd5-34c9-4f60-9723-cf82bdcb86c1" providerId="ADAL" clId="{3F55ED61-D2BB-4AC9-A653-15B3182FA6F2}" dt="2026-01-20T21:22:13.257" v="976" actId="47"/>
        <pc:sldMkLst>
          <pc:docMk/>
          <pc:sldMk cId="1238726311" sldId="261"/>
        </pc:sldMkLst>
      </pc:sldChg>
      <pc:sldChg chg="addSp modSp add mod modAnim">
        <pc:chgData name="S Staniforth" userId="c6b50bd5-34c9-4f60-9723-cf82bdcb86c1" providerId="ADAL" clId="{3F55ED61-D2BB-4AC9-A653-15B3182FA6F2}" dt="2026-01-20T19:56:47.110" v="118" actId="5793"/>
        <pc:sldMkLst>
          <pc:docMk/>
          <pc:sldMk cId="2553986470" sldId="347"/>
        </pc:sldMkLst>
        <pc:spChg chg="add mod">
          <ac:chgData name="S Staniforth" userId="c6b50bd5-34c9-4f60-9723-cf82bdcb86c1" providerId="ADAL" clId="{3F55ED61-D2BB-4AC9-A653-15B3182FA6F2}" dt="2026-01-20T19:53:44.261" v="51" actId="14100"/>
          <ac:spMkLst>
            <pc:docMk/>
            <pc:sldMk cId="2553986470" sldId="347"/>
            <ac:spMk id="6" creationId="{31FCFDD8-64D9-11F5-8DF0-14878111F36A}"/>
          </ac:spMkLst>
        </pc:spChg>
        <pc:spChg chg="add mod">
          <ac:chgData name="S Staniforth" userId="c6b50bd5-34c9-4f60-9723-cf82bdcb86c1" providerId="ADAL" clId="{3F55ED61-D2BB-4AC9-A653-15B3182FA6F2}" dt="2026-01-20T19:54:38.927" v="59" actId="1076"/>
          <ac:spMkLst>
            <pc:docMk/>
            <pc:sldMk cId="2553986470" sldId="347"/>
            <ac:spMk id="7" creationId="{92A309F4-32A6-D119-3380-5BCB513549C6}"/>
          </ac:spMkLst>
        </pc:spChg>
        <pc:spChg chg="add mod">
          <ac:chgData name="S Staniforth" userId="c6b50bd5-34c9-4f60-9723-cf82bdcb86c1" providerId="ADAL" clId="{3F55ED61-D2BB-4AC9-A653-15B3182FA6F2}" dt="2026-01-20T19:55:33.891" v="65" actId="1076"/>
          <ac:spMkLst>
            <pc:docMk/>
            <pc:sldMk cId="2553986470" sldId="347"/>
            <ac:spMk id="8" creationId="{C82BF631-8E0C-879D-6673-E0DEC4879C82}"/>
          </ac:spMkLst>
        </pc:spChg>
        <pc:spChg chg="mod">
          <ac:chgData name="S Staniforth" userId="c6b50bd5-34c9-4f60-9723-cf82bdcb86c1" providerId="ADAL" clId="{3F55ED61-D2BB-4AC9-A653-15B3182FA6F2}" dt="2026-01-20T19:56:47.110" v="118" actId="5793"/>
          <ac:spMkLst>
            <pc:docMk/>
            <pc:sldMk cId="2553986470" sldId="347"/>
            <ac:spMk id="9" creationId="{00000000-0000-0000-0000-000000000000}"/>
          </ac:spMkLst>
        </pc:spChg>
        <pc:cxnChg chg="add mod">
          <ac:chgData name="S Staniforth" userId="c6b50bd5-34c9-4f60-9723-cf82bdcb86c1" providerId="ADAL" clId="{3F55ED61-D2BB-4AC9-A653-15B3182FA6F2}" dt="2026-01-20T19:52:57.888" v="34" actId="1582"/>
          <ac:cxnSpMkLst>
            <pc:docMk/>
            <pc:sldMk cId="2553986470" sldId="347"/>
            <ac:cxnSpMk id="4" creationId="{CCA41D6C-9580-847A-4E33-64B53B1D366D}"/>
          </ac:cxnSpMkLst>
        </pc:cxnChg>
      </pc:sldChg>
      <pc:sldChg chg="modSp add mod">
        <pc:chgData name="S Staniforth" userId="c6b50bd5-34c9-4f60-9723-cf82bdcb86c1" providerId="ADAL" clId="{3F55ED61-D2BB-4AC9-A653-15B3182FA6F2}" dt="2026-01-20T20:16:57.705" v="352"/>
        <pc:sldMkLst>
          <pc:docMk/>
          <pc:sldMk cId="282126374" sldId="462"/>
        </pc:sldMkLst>
        <pc:spChg chg="mod">
          <ac:chgData name="S Staniforth" userId="c6b50bd5-34c9-4f60-9723-cf82bdcb86c1" providerId="ADAL" clId="{3F55ED61-D2BB-4AC9-A653-15B3182FA6F2}" dt="2026-01-20T20:16:57.705" v="352"/>
          <ac:spMkLst>
            <pc:docMk/>
            <pc:sldMk cId="282126374" sldId="462"/>
            <ac:spMk id="2" creationId="{525F94F7-E0A4-CF14-8D29-629AE1079E77}"/>
          </ac:spMkLst>
        </pc:spChg>
      </pc:sldChg>
      <pc:sldChg chg="modSp add mod">
        <pc:chgData name="S Staniforth" userId="c6b50bd5-34c9-4f60-9723-cf82bdcb86c1" providerId="ADAL" clId="{3F55ED61-D2BB-4AC9-A653-15B3182FA6F2}" dt="2026-01-20T20:16:57.705" v="352"/>
        <pc:sldMkLst>
          <pc:docMk/>
          <pc:sldMk cId="2807648693" sldId="463"/>
        </pc:sldMkLst>
        <pc:spChg chg="mod">
          <ac:chgData name="S Staniforth" userId="c6b50bd5-34c9-4f60-9723-cf82bdcb86c1" providerId="ADAL" clId="{3F55ED61-D2BB-4AC9-A653-15B3182FA6F2}" dt="2026-01-20T20:16:57.705" v="352"/>
          <ac:spMkLst>
            <pc:docMk/>
            <pc:sldMk cId="2807648693" sldId="463"/>
            <ac:spMk id="2" creationId="{525F94F7-E0A4-CF14-8D29-629AE1079E77}"/>
          </ac:spMkLst>
        </pc:spChg>
      </pc:sldChg>
      <pc:sldChg chg="addSp delSp modSp new mod">
        <pc:chgData name="S Staniforth" userId="c6b50bd5-34c9-4f60-9723-cf82bdcb86c1" providerId="ADAL" clId="{3F55ED61-D2BB-4AC9-A653-15B3182FA6F2}" dt="2026-01-20T21:21:56.720" v="974" actId="20577"/>
        <pc:sldMkLst>
          <pc:docMk/>
          <pc:sldMk cId="1041508928" sldId="464"/>
        </pc:sldMkLst>
        <pc:spChg chg="mod">
          <ac:chgData name="S Staniforth" userId="c6b50bd5-34c9-4f60-9723-cf82bdcb86c1" providerId="ADAL" clId="{3F55ED61-D2BB-4AC9-A653-15B3182FA6F2}" dt="2026-01-20T20:17:01.919" v="355"/>
          <ac:spMkLst>
            <pc:docMk/>
            <pc:sldMk cId="1041508928" sldId="464"/>
            <ac:spMk id="2" creationId="{A2781DD9-A32D-2565-FDB7-88C5AF0CD0F3}"/>
          </ac:spMkLst>
        </pc:spChg>
        <pc:spChg chg="mod">
          <ac:chgData name="S Staniforth" userId="c6b50bd5-34c9-4f60-9723-cf82bdcb86c1" providerId="ADAL" clId="{3F55ED61-D2BB-4AC9-A653-15B3182FA6F2}" dt="2026-01-20T21:21:56.720" v="974" actId="20577"/>
          <ac:spMkLst>
            <pc:docMk/>
            <pc:sldMk cId="1041508928" sldId="464"/>
            <ac:spMk id="3" creationId="{30BADFF0-690C-D048-6C3D-9E3663A439E2}"/>
          </ac:spMkLst>
        </pc:spChg>
        <pc:spChg chg="mod">
          <ac:chgData name="S Staniforth" userId="c6b50bd5-34c9-4f60-9723-cf82bdcb86c1" providerId="ADAL" clId="{3F55ED61-D2BB-4AC9-A653-15B3182FA6F2}" dt="2026-01-20T21:21:49.948" v="968" actId="207"/>
          <ac:spMkLst>
            <pc:docMk/>
            <pc:sldMk cId="1041508928" sldId="464"/>
            <ac:spMk id="5" creationId="{B55CDEDF-51C1-7C10-A66D-9E8A718FCACB}"/>
          </ac:spMkLst>
        </pc:spChg>
        <pc:spChg chg="mod">
          <ac:chgData name="S Staniforth" userId="c6b50bd5-34c9-4f60-9723-cf82bdcb86c1" providerId="ADAL" clId="{3F55ED61-D2BB-4AC9-A653-15B3182FA6F2}" dt="2026-01-20T20:10:13.040" v="314" actId="255"/>
          <ac:spMkLst>
            <pc:docMk/>
            <pc:sldMk cId="1041508928" sldId="464"/>
            <ac:spMk id="6" creationId="{68B76DC5-F4AD-2386-0C6A-D8A0225DC29B}"/>
          </ac:spMkLst>
        </pc:spChg>
        <pc:spChg chg="add mod">
          <ac:chgData name="S Staniforth" userId="c6b50bd5-34c9-4f60-9723-cf82bdcb86c1" providerId="ADAL" clId="{3F55ED61-D2BB-4AC9-A653-15B3182FA6F2}" dt="2026-01-20T20:10:01.472" v="313" actId="1582"/>
          <ac:spMkLst>
            <pc:docMk/>
            <pc:sldMk cId="1041508928" sldId="464"/>
            <ac:spMk id="9" creationId="{9ABFFC40-6FFA-C720-11D7-EDA6B4B11EFD}"/>
          </ac:spMkLst>
        </pc:spChg>
        <pc:picChg chg="add mod">
          <ac:chgData name="S Staniforth" userId="c6b50bd5-34c9-4f60-9723-cf82bdcb86c1" providerId="ADAL" clId="{3F55ED61-D2BB-4AC9-A653-15B3182FA6F2}" dt="2026-01-20T20:02:21.701" v="202" actId="1440"/>
          <ac:picMkLst>
            <pc:docMk/>
            <pc:sldMk cId="1041508928" sldId="464"/>
            <ac:picMk id="8" creationId="{A3ECF611-42FD-D0EE-C22E-BD55EC0B4894}"/>
          </ac:picMkLst>
        </pc:picChg>
      </pc:sldChg>
      <pc:sldChg chg="modSp new mod">
        <pc:chgData name="S Staniforth" userId="c6b50bd5-34c9-4f60-9723-cf82bdcb86c1" providerId="ADAL" clId="{3F55ED61-D2BB-4AC9-A653-15B3182FA6F2}" dt="2026-01-21T09:22:18.107" v="1002" actId="20577"/>
        <pc:sldMkLst>
          <pc:docMk/>
          <pc:sldMk cId="2480516179" sldId="465"/>
        </pc:sldMkLst>
        <pc:spChg chg="mod">
          <ac:chgData name="S Staniforth" userId="c6b50bd5-34c9-4f60-9723-cf82bdcb86c1" providerId="ADAL" clId="{3F55ED61-D2BB-4AC9-A653-15B3182FA6F2}" dt="2026-01-21T09:22:18.107" v="1002" actId="20577"/>
          <ac:spMkLst>
            <pc:docMk/>
            <pc:sldMk cId="2480516179" sldId="465"/>
            <ac:spMk id="2" creationId="{ACC0BB48-74D7-6B43-A6D4-E8A4D8B9995A}"/>
          </ac:spMkLst>
        </pc:spChg>
      </pc:sldChg>
      <pc:sldChg chg="new del">
        <pc:chgData name="S Staniforth" userId="c6b50bd5-34c9-4f60-9723-cf82bdcb86c1" providerId="ADAL" clId="{3F55ED61-D2BB-4AC9-A653-15B3182FA6F2}" dt="2026-01-20T20:12:37.379" v="316" actId="47"/>
        <pc:sldMkLst>
          <pc:docMk/>
          <pc:sldMk cId="3785955276" sldId="465"/>
        </pc:sldMkLst>
      </pc:sldChg>
      <pc:sldChg chg="modSp new mod">
        <pc:chgData name="S Staniforth" userId="c6b50bd5-34c9-4f60-9723-cf82bdcb86c1" providerId="ADAL" clId="{3F55ED61-D2BB-4AC9-A653-15B3182FA6F2}" dt="2026-01-21T09:27:40.924" v="1100" actId="20577"/>
        <pc:sldMkLst>
          <pc:docMk/>
          <pc:sldMk cId="3591548202" sldId="466"/>
        </pc:sldMkLst>
        <pc:spChg chg="mod">
          <ac:chgData name="S Staniforth" userId="c6b50bd5-34c9-4f60-9723-cf82bdcb86c1" providerId="ADAL" clId="{3F55ED61-D2BB-4AC9-A653-15B3182FA6F2}" dt="2026-01-21T09:22:48.386" v="1024" actId="20577"/>
          <ac:spMkLst>
            <pc:docMk/>
            <pc:sldMk cId="3591548202" sldId="466"/>
            <ac:spMk id="2" creationId="{AD96B9C0-6C3F-B9AE-7938-986F3A920B53}"/>
          </ac:spMkLst>
        </pc:spChg>
        <pc:spChg chg="mod">
          <ac:chgData name="S Staniforth" userId="c6b50bd5-34c9-4f60-9723-cf82bdcb86c1" providerId="ADAL" clId="{3F55ED61-D2BB-4AC9-A653-15B3182FA6F2}" dt="2026-01-21T09:27:40.924" v="1100" actId="20577"/>
          <ac:spMkLst>
            <pc:docMk/>
            <pc:sldMk cId="3591548202" sldId="466"/>
            <ac:spMk id="3" creationId="{10F5CB51-4A7A-10AC-1D41-854A791E8696}"/>
          </ac:spMkLst>
        </pc:spChg>
      </pc:sldChg>
    </pc:docChg>
  </pc:docChgLst>
  <pc:docChgLst>
    <pc:chgData name="S Staniforth" userId="c6b50bd5-34c9-4f60-9723-cf82bdcb86c1" providerId="ADAL" clId="{982EB8DD-FB47-4E72-999A-1107024ACBD8}"/>
    <pc:docChg chg="undo custSel addSld delSld modSld">
      <pc:chgData name="S Staniforth" userId="c6b50bd5-34c9-4f60-9723-cf82bdcb86c1" providerId="ADAL" clId="{982EB8DD-FB47-4E72-999A-1107024ACBD8}" dt="2026-01-29T16:56:09.824" v="393" actId="47"/>
      <pc:docMkLst>
        <pc:docMk/>
      </pc:docMkLst>
      <pc:sldChg chg="modSp add del mod setBg">
        <pc:chgData name="S Staniforth" userId="c6b50bd5-34c9-4f60-9723-cf82bdcb86c1" providerId="ADAL" clId="{982EB8DD-FB47-4E72-999A-1107024ACBD8}" dt="2026-01-29T16:56:05.968" v="392"/>
        <pc:sldMkLst>
          <pc:docMk/>
          <pc:sldMk cId="720557357" sldId="256"/>
        </pc:sldMkLst>
        <pc:spChg chg="mod">
          <ac:chgData name="S Staniforth" userId="c6b50bd5-34c9-4f60-9723-cf82bdcb86c1" providerId="ADAL" clId="{982EB8DD-FB47-4E72-999A-1107024ACBD8}" dt="2026-01-29T16:56:05.909" v="391"/>
          <ac:spMkLst>
            <pc:docMk/>
            <pc:sldMk cId="720557357" sldId="256"/>
            <ac:spMk id="2" creationId="{00000000-0000-0000-0000-000000000000}"/>
          </ac:spMkLst>
        </pc:spChg>
      </pc:sldChg>
      <pc:sldChg chg="modSp mod modAnim">
        <pc:chgData name="S Staniforth" userId="c6b50bd5-34c9-4f60-9723-cf82bdcb86c1" providerId="ADAL" clId="{982EB8DD-FB47-4E72-999A-1107024ACBD8}" dt="2026-01-29T16:32:06.104" v="88" actId="27636"/>
        <pc:sldMkLst>
          <pc:docMk/>
          <pc:sldMk cId="1167867399" sldId="260"/>
        </pc:sldMkLst>
        <pc:spChg chg="mod">
          <ac:chgData name="S Staniforth" userId="c6b50bd5-34c9-4f60-9723-cf82bdcb86c1" providerId="ADAL" clId="{982EB8DD-FB47-4E72-999A-1107024ACBD8}" dt="2026-01-29T16:32:06.104" v="88" actId="27636"/>
          <ac:spMkLst>
            <pc:docMk/>
            <pc:sldMk cId="1167867399" sldId="260"/>
            <ac:spMk id="3" creationId="{5C1FAD40-F79D-7A6D-7E7E-2F7D571635F0}"/>
          </ac:spMkLst>
        </pc:spChg>
      </pc:sldChg>
      <pc:sldChg chg="add del setBg">
        <pc:chgData name="S Staniforth" userId="c6b50bd5-34c9-4f60-9723-cf82bdcb86c1" providerId="ADAL" clId="{982EB8DD-FB47-4E72-999A-1107024ACBD8}" dt="2026-01-29T16:56:05.968" v="392"/>
        <pc:sldMkLst>
          <pc:docMk/>
          <pc:sldMk cId="564740603" sldId="266"/>
        </pc:sldMkLst>
      </pc:sldChg>
      <pc:sldChg chg="add del setBg">
        <pc:chgData name="S Staniforth" userId="c6b50bd5-34c9-4f60-9723-cf82bdcb86c1" providerId="ADAL" clId="{982EB8DD-FB47-4E72-999A-1107024ACBD8}" dt="2026-01-29T16:56:05.968" v="392"/>
        <pc:sldMkLst>
          <pc:docMk/>
          <pc:sldMk cId="743187769" sldId="333"/>
        </pc:sldMkLst>
      </pc:sldChg>
      <pc:sldChg chg="addSp delSp modSp mod modAnim">
        <pc:chgData name="S Staniforth" userId="c6b50bd5-34c9-4f60-9723-cf82bdcb86c1" providerId="ADAL" clId="{982EB8DD-FB47-4E72-999A-1107024ACBD8}" dt="2026-01-29T16:41:46.907" v="386" actId="20577"/>
        <pc:sldMkLst>
          <pc:docMk/>
          <pc:sldMk cId="2480516179" sldId="465"/>
        </pc:sldMkLst>
        <pc:spChg chg="mod">
          <ac:chgData name="S Staniforth" userId="c6b50bd5-34c9-4f60-9723-cf82bdcb86c1" providerId="ADAL" clId="{982EB8DD-FB47-4E72-999A-1107024ACBD8}" dt="2026-01-29T16:41:12.922" v="379" actId="20577"/>
          <ac:spMkLst>
            <pc:docMk/>
            <pc:sldMk cId="2480516179" sldId="465"/>
            <ac:spMk id="2" creationId="{ACC0BB48-74D7-6B43-A6D4-E8A4D8B9995A}"/>
          </ac:spMkLst>
        </pc:spChg>
        <pc:spChg chg="mod">
          <ac:chgData name="S Staniforth" userId="c6b50bd5-34c9-4f60-9723-cf82bdcb86c1" providerId="ADAL" clId="{982EB8DD-FB47-4E72-999A-1107024ACBD8}" dt="2026-01-29T16:38:17.227" v="288" actId="255"/>
          <ac:spMkLst>
            <pc:docMk/>
            <pc:sldMk cId="2480516179" sldId="465"/>
            <ac:spMk id="3" creationId="{41DD3F4E-D779-332E-D3F8-64DA9EC3EBC2}"/>
          </ac:spMkLst>
        </pc:spChg>
        <pc:spChg chg="del">
          <ac:chgData name="S Staniforth" userId="c6b50bd5-34c9-4f60-9723-cf82bdcb86c1" providerId="ADAL" clId="{982EB8DD-FB47-4E72-999A-1107024ACBD8}" dt="2026-01-29T16:37:52.358" v="285" actId="478"/>
          <ac:spMkLst>
            <pc:docMk/>
            <pc:sldMk cId="2480516179" sldId="465"/>
            <ac:spMk id="4" creationId="{3F989AE0-6F4B-6903-5348-3A11B52545A9}"/>
          </ac:spMkLst>
        </pc:spChg>
        <pc:spChg chg="mod">
          <ac:chgData name="S Staniforth" userId="c6b50bd5-34c9-4f60-9723-cf82bdcb86c1" providerId="ADAL" clId="{982EB8DD-FB47-4E72-999A-1107024ACBD8}" dt="2026-01-29T16:38:23.527" v="289" actId="255"/>
          <ac:spMkLst>
            <pc:docMk/>
            <pc:sldMk cId="2480516179" sldId="465"/>
            <ac:spMk id="5" creationId="{74BAB0C1-ECB9-E03A-B05F-0A1C4A79B2F0}"/>
          </ac:spMkLst>
        </pc:spChg>
        <pc:spChg chg="del">
          <ac:chgData name="S Staniforth" userId="c6b50bd5-34c9-4f60-9723-cf82bdcb86c1" providerId="ADAL" clId="{982EB8DD-FB47-4E72-999A-1107024ACBD8}" dt="2026-01-29T16:37:54.563" v="286" actId="478"/>
          <ac:spMkLst>
            <pc:docMk/>
            <pc:sldMk cId="2480516179" sldId="465"/>
            <ac:spMk id="6" creationId="{DED2B8E1-6E16-DF16-9988-7D0866EB81EC}"/>
          </ac:spMkLst>
        </pc:spChg>
        <pc:spChg chg="add mod">
          <ac:chgData name="S Staniforth" userId="c6b50bd5-34c9-4f60-9723-cf82bdcb86c1" providerId="ADAL" clId="{982EB8DD-FB47-4E72-999A-1107024ACBD8}" dt="2026-01-29T16:41:46.907" v="386" actId="20577"/>
          <ac:spMkLst>
            <pc:docMk/>
            <pc:sldMk cId="2480516179" sldId="465"/>
            <ac:spMk id="7" creationId="{D7E93ABF-A534-495D-562E-45EEC53C57DC}"/>
          </ac:spMkLst>
        </pc:spChg>
        <pc:spChg chg="add mod">
          <ac:chgData name="S Staniforth" userId="c6b50bd5-34c9-4f60-9723-cf82bdcb86c1" providerId="ADAL" clId="{982EB8DD-FB47-4E72-999A-1107024ACBD8}" dt="2026-01-29T16:40:03.683" v="339" actId="1076"/>
          <ac:spMkLst>
            <pc:docMk/>
            <pc:sldMk cId="2480516179" sldId="465"/>
            <ac:spMk id="8" creationId="{60CC8612-E667-AF49-DE0E-7A09D0BFEDD2}"/>
          </ac:spMkLst>
        </pc:spChg>
        <pc:spChg chg="add mod">
          <ac:chgData name="S Staniforth" userId="c6b50bd5-34c9-4f60-9723-cf82bdcb86c1" providerId="ADAL" clId="{982EB8DD-FB47-4E72-999A-1107024ACBD8}" dt="2026-01-29T16:38:33.567" v="295"/>
          <ac:spMkLst>
            <pc:docMk/>
            <pc:sldMk cId="2480516179" sldId="465"/>
            <ac:spMk id="9" creationId="{60EC20DD-9F12-D3C6-F7D9-32966935800E}"/>
          </ac:spMkLst>
        </pc:spChg>
        <pc:spChg chg="add mod">
          <ac:chgData name="S Staniforth" userId="c6b50bd5-34c9-4f60-9723-cf82bdcb86c1" providerId="ADAL" clId="{982EB8DD-FB47-4E72-999A-1107024ACBD8}" dt="2026-01-29T16:38:33.329" v="294"/>
          <ac:spMkLst>
            <pc:docMk/>
            <pc:sldMk cId="2480516179" sldId="465"/>
            <ac:spMk id="10" creationId="{1484EA0A-CBBA-0000-D500-26F68940C03F}"/>
          </ac:spMkLst>
        </pc:spChg>
        <pc:spChg chg="add del mod">
          <ac:chgData name="S Staniforth" userId="c6b50bd5-34c9-4f60-9723-cf82bdcb86c1" providerId="ADAL" clId="{982EB8DD-FB47-4E72-999A-1107024ACBD8}" dt="2026-01-29T16:40:00.183" v="338" actId="478"/>
          <ac:spMkLst>
            <pc:docMk/>
            <pc:sldMk cId="2480516179" sldId="465"/>
            <ac:spMk id="11" creationId="{55DB500B-394C-5D95-0D5B-DA80588657BD}"/>
          </ac:spMkLst>
        </pc:spChg>
        <pc:spChg chg="add mod">
          <ac:chgData name="S Staniforth" userId="c6b50bd5-34c9-4f60-9723-cf82bdcb86c1" providerId="ADAL" clId="{982EB8DD-FB47-4E72-999A-1107024ACBD8}" dt="2026-01-29T16:40:40.729" v="354" actId="20577"/>
          <ac:spMkLst>
            <pc:docMk/>
            <pc:sldMk cId="2480516179" sldId="465"/>
            <ac:spMk id="12" creationId="{C6536C87-2471-7F96-8D15-6C4455857FF4}"/>
          </ac:spMkLst>
        </pc:spChg>
        <pc:spChg chg="add mod">
          <ac:chgData name="S Staniforth" userId="c6b50bd5-34c9-4f60-9723-cf82bdcb86c1" providerId="ADAL" clId="{982EB8DD-FB47-4E72-999A-1107024ACBD8}" dt="2026-01-29T16:41:05.618" v="364" actId="20577"/>
          <ac:spMkLst>
            <pc:docMk/>
            <pc:sldMk cId="2480516179" sldId="465"/>
            <ac:spMk id="13" creationId="{36C14D5D-65F9-8AA0-B81B-5D43F70ED242}"/>
          </ac:spMkLst>
        </pc:spChg>
      </pc:sldChg>
      <pc:sldChg chg="modSp mod">
        <pc:chgData name="S Staniforth" userId="c6b50bd5-34c9-4f60-9723-cf82bdcb86c1" providerId="ADAL" clId="{982EB8DD-FB47-4E72-999A-1107024ACBD8}" dt="2026-01-29T16:34:42.095" v="226" actId="20577"/>
        <pc:sldMkLst>
          <pc:docMk/>
          <pc:sldMk cId="3591548202" sldId="466"/>
        </pc:sldMkLst>
        <pc:spChg chg="mod">
          <ac:chgData name="S Staniforth" userId="c6b50bd5-34c9-4f60-9723-cf82bdcb86c1" providerId="ADAL" clId="{982EB8DD-FB47-4E72-999A-1107024ACBD8}" dt="2026-01-29T16:33:12.311" v="167" actId="20577"/>
          <ac:spMkLst>
            <pc:docMk/>
            <pc:sldMk cId="3591548202" sldId="466"/>
            <ac:spMk id="2" creationId="{AD96B9C0-6C3F-B9AE-7938-986F3A920B53}"/>
          </ac:spMkLst>
        </pc:spChg>
        <pc:spChg chg="mod">
          <ac:chgData name="S Staniforth" userId="c6b50bd5-34c9-4f60-9723-cf82bdcb86c1" providerId="ADAL" clId="{982EB8DD-FB47-4E72-999A-1107024ACBD8}" dt="2026-01-29T16:34:42.095" v="226" actId="20577"/>
          <ac:spMkLst>
            <pc:docMk/>
            <pc:sldMk cId="3591548202" sldId="466"/>
            <ac:spMk id="3" creationId="{10F5CB51-4A7A-10AC-1D41-854A791E8696}"/>
          </ac:spMkLst>
        </pc:spChg>
      </pc:sldChg>
      <pc:sldChg chg="new del">
        <pc:chgData name="S Staniforth" userId="c6b50bd5-34c9-4f60-9723-cf82bdcb86c1" providerId="ADAL" clId="{982EB8DD-FB47-4E72-999A-1107024ACBD8}" dt="2026-01-29T16:56:09.824" v="393" actId="47"/>
        <pc:sldMkLst>
          <pc:docMk/>
          <pc:sldMk cId="1523317" sldId="467"/>
        </pc:sldMkLst>
      </pc:sldChg>
      <pc:sldChg chg="add del">
        <pc:chgData name="S Staniforth" userId="c6b50bd5-34c9-4f60-9723-cf82bdcb86c1" providerId="ADAL" clId="{982EB8DD-FB47-4E72-999A-1107024ACBD8}" dt="2026-01-29T16:56:05.968" v="392"/>
        <pc:sldMkLst>
          <pc:docMk/>
          <pc:sldMk cId="823991312" sldId="4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795DE-3667-2329-3F58-6B3F2FB237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AA93B3-D1D3-7EFD-3A08-6DB23C5988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B05F6-BBAC-8DDA-F46D-EBED087EB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A681-2A2A-45DC-B1A1-995B7988A06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CEAF6-7485-97A6-19E9-06ADBE01E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782C3-4685-D66F-610C-20E17E04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9035-2E42-4048-AD26-D675DEEA7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202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8EFFC-5298-AEAA-5E35-1048D2C24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08A2E-F95D-6ABA-67F2-C8DD6AD7B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9AFE8-6FD7-721D-63BA-BFBF3AC9D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A681-2A2A-45DC-B1A1-995B7988A06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723A6-B7BA-640F-6669-BCEBE294E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E2054-42FC-2D4E-80EC-7D64EB29A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9035-2E42-4048-AD26-D675DEEA7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524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3AAC42-FC3E-989B-FCA4-C7167070A5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BDAD74-F081-D9FA-B632-5C3540D20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316C7-0C43-4C5F-F8E5-C9FB48FE7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A681-2A2A-45DC-B1A1-995B7988A06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10548-0ACD-C709-728D-07CD9A1D8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D0685-A3BC-CC26-60B0-D8CCF9582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9035-2E42-4048-AD26-D675DEEA7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588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DEE8-65EB-46AB-8C39-E3FAB21DBB5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9551-E591-49DF-AA61-D2BD2F271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638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DEE8-65EB-46AB-8C39-E3FAB21DBB5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9551-E591-49DF-AA61-D2BD2F271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075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DEE8-65EB-46AB-8C39-E3FAB21DBB5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9551-E591-49DF-AA61-D2BD2F271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3568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DEE8-65EB-46AB-8C39-E3FAB21DBB5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9551-E591-49DF-AA61-D2BD2F271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443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DEE8-65EB-46AB-8C39-E3FAB21DBB5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9551-E591-49DF-AA61-D2BD2F271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57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DEE8-65EB-46AB-8C39-E3FAB21DBB5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9551-E591-49DF-AA61-D2BD2F271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797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DEE8-65EB-46AB-8C39-E3FAB21DBB5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9551-E591-49DF-AA61-D2BD2F271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48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DEE8-65EB-46AB-8C39-E3FAB21DBB5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9551-E591-49DF-AA61-D2BD2F271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9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3EAD6-F46A-DFC9-9533-DB05EB168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B7202-9C52-C259-8D43-D7AC16612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7AFEB-CA13-D260-A914-6D00D8876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A681-2A2A-45DC-B1A1-995B7988A06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90AD-6A57-606E-192D-D717D7CFB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1E2E0-726A-B62A-F653-3F9B2C07A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9035-2E42-4048-AD26-D675DEEA7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019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DEE8-65EB-46AB-8C39-E3FAB21DBB5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9551-E591-49DF-AA61-D2BD2F271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711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DEE8-65EB-46AB-8C39-E3FAB21DBB5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9551-E591-49DF-AA61-D2BD2F271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3206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DEE8-65EB-46AB-8C39-E3FAB21DBB5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9551-E591-49DF-AA61-D2BD2F271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3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67262-CFDE-F0F9-194F-8744DA4C0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5B7E9-6250-00EF-0095-22C96F569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7BCB1-E56C-9EDA-75E4-B854C6E20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A681-2A2A-45DC-B1A1-995B7988A06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A95379-35A4-39D4-9890-B2943DEA1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F1431-F814-73E4-771E-71D3ECBF9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9035-2E42-4048-AD26-D675DEEA7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41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0F743-1DD3-2932-B435-351E7FE2E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C9EDD-1834-4375-7F91-BA4C9CBB6D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F9FFD-AAA6-5448-33D7-88B0726DC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70113C-5684-826A-5615-A174F7373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A681-2A2A-45DC-B1A1-995B7988A06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1B6FA9-B592-1BF8-F347-B20ED9473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F2DC62-381B-0F92-0CC0-5F117E994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9035-2E42-4048-AD26-D675DEEA7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488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E9D58-254B-9824-573D-67ACD0D38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A90A5-A490-7469-D506-E6DF2DE8F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A877E4-C26C-E4ED-D760-03FCD0EEA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0F0A0F-84A3-3DCD-2FD1-CD38D2696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BE3076-CFF8-8923-9171-33F4D04389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BC7ACF-CBF4-8DF7-A243-ABA9D12FE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A681-2A2A-45DC-B1A1-995B7988A06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7A480F-76BB-763F-17FC-848DF62F3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33D86A-E3D5-037E-0A3D-A24A391AD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9035-2E42-4048-AD26-D675DEEA7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86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64C60-71EE-1A19-B53A-DCB094D10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0F4D5C-F295-BDC2-0052-BC6F1673D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A681-2A2A-45DC-B1A1-995B7988A06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08B59B-7973-458B-A7F0-EB6AD59F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837E0F-0A22-0245-F1C6-7792EB6DF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9035-2E42-4048-AD26-D675DEEA7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429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B4C524-443C-9EA5-1258-ED9FE6D4B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A681-2A2A-45DC-B1A1-995B7988A06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EC3D3D-7B11-2142-81FA-A7C6A3C36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0BCC0-0903-270B-ECDD-76CECB6DD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9035-2E42-4048-AD26-D675DEEA7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2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3F1DB-562B-36FA-E936-4E57CD5F7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F56C3-B18B-7890-669D-B5FB9C32F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513FA2-CA3B-5C33-AC2C-1DA7294A6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0243B3-64B7-8EF7-356A-C3CF26FB9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A681-2A2A-45DC-B1A1-995B7988A06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19960B-E003-534A-1917-058D58B87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00D127-ABD0-FDF4-D291-F4FBF8E0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9035-2E42-4048-AD26-D675DEEA7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5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90FA7-5DDA-869C-926A-D977E83AF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7EF18E-7D0A-FB19-0E48-E87B186927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042968-E7F0-6A19-8C9E-2A72B2218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6B6FA-AF63-1CA9-FDEF-76C5A478E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A681-2A2A-45DC-B1A1-995B7988A06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FED34E-5CCD-6D88-926F-6D02035B8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FC9674-24F9-08A1-7BA9-1F8E62E31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9035-2E42-4048-AD26-D675DEEA7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30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4CB802-1B14-EF54-5AC7-8E2D0E5BB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3CD1B4-0FB2-C232-471D-3B72F7FA6F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F19D7-CB60-9698-7BB2-1CCB2FBFFB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69A681-2A2A-45DC-B1A1-995B7988A063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FD8CD-5AEB-FF4D-201C-60247591D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3A967-1A93-5348-5E9A-46E17A34FC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3D9035-2E42-4048-AD26-D675DEEA7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57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2DEE8-65EB-46AB-8C39-E3FAB21DBB5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99551-E591-49DF-AA61-D2BD2F271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879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5.xml"/><Relationship Id="rId6" Type="http://schemas.openxmlformats.org/officeDocument/2006/relationships/slide" Target="slide13.xml"/><Relationship Id="rId5" Type="http://schemas.openxmlformats.org/officeDocument/2006/relationships/slide" Target="slide11.xml"/><Relationship Id="rId4" Type="http://schemas.openxmlformats.org/officeDocument/2006/relationships/slide" Target="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89671" y="469011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000" lvl="2" indent="-457200">
              <a:defRPr/>
            </a:pPr>
            <a:endParaRPr lang="en-GB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7427" y="836713"/>
            <a:ext cx="76605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en-GB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Core Purpose of Tutor Time?</a:t>
            </a:r>
          </a:p>
        </p:txBody>
      </p:sp>
      <p:sp>
        <p:nvSpPr>
          <p:cNvPr id="9" name="Rectangle 8"/>
          <p:cNvSpPr/>
          <p:nvPr/>
        </p:nvSpPr>
        <p:spPr>
          <a:xfrm>
            <a:off x="2171564" y="2277422"/>
            <a:ext cx="7848871" cy="4585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17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Build positive relationships</a:t>
            </a:r>
          </a:p>
          <a:p>
            <a:pPr marL="457200" indent="-457200">
              <a:lnSpc>
                <a:spcPct val="117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Develop a sense of belonging and ownership</a:t>
            </a:r>
          </a:p>
          <a:p>
            <a:pPr marL="457200" indent="-457200">
              <a:lnSpc>
                <a:spcPct val="117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Improve learning</a:t>
            </a:r>
          </a:p>
          <a:p>
            <a:pPr marL="457200" indent="-457200">
              <a:lnSpc>
                <a:spcPct val="117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Raise attainment</a:t>
            </a:r>
          </a:p>
          <a:p>
            <a:pPr marL="457200" indent="-457200">
              <a:lnSpc>
                <a:spcPct val="117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Create leadership opportunities</a:t>
            </a:r>
          </a:p>
          <a:p>
            <a:pPr marL="457200" indent="-457200">
              <a:lnSpc>
                <a:spcPct val="117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Encourage support and communication</a:t>
            </a:r>
          </a:p>
          <a:p>
            <a:pPr marL="457200" indent="-457200">
              <a:lnSpc>
                <a:spcPct val="117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Improve reading</a:t>
            </a:r>
          </a:p>
          <a:p>
            <a:pPr marL="457200" indent="-457200">
              <a:lnSpc>
                <a:spcPct val="117000"/>
              </a:lnSpc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Improve organisation skills </a:t>
            </a:r>
          </a:p>
          <a:p>
            <a:pPr marL="457200" indent="-457200">
              <a:lnSpc>
                <a:spcPct val="117000"/>
              </a:lnSpc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615694" y="2204864"/>
            <a:ext cx="4796826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CA41D6C-9580-847A-4E33-64B53B1D366D}"/>
              </a:ext>
            </a:extLst>
          </p:cNvPr>
          <p:cNvCxnSpPr/>
          <p:nvPr/>
        </p:nvCxnSpPr>
        <p:spPr>
          <a:xfrm flipV="1">
            <a:off x="2422187" y="836713"/>
            <a:ext cx="2247090" cy="70998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31FCFDD8-64D9-11F5-8DF0-14878111F36A}"/>
              </a:ext>
            </a:extLst>
          </p:cNvPr>
          <p:cNvSpPr txBox="1"/>
          <p:nvPr/>
        </p:nvSpPr>
        <p:spPr>
          <a:xfrm rot="20666431">
            <a:off x="725002" y="282742"/>
            <a:ext cx="31012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FF0000"/>
                </a:solidFill>
                <a:latin typeface="Alex Brush" panose="02000400000000000000" pitchFamily="2" charset="0"/>
              </a:rPr>
              <a:t>Some of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A309F4-32A6-D119-3380-5BCB513549C6}"/>
              </a:ext>
            </a:extLst>
          </p:cNvPr>
          <p:cNvSpPr txBox="1"/>
          <p:nvPr/>
        </p:nvSpPr>
        <p:spPr>
          <a:xfrm>
            <a:off x="8618706" y="581206"/>
            <a:ext cx="4280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  <a:latin typeface="Alex Brush" panose="02000400000000000000" pitchFamily="2" charset="0"/>
              </a:rPr>
              <a:t>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2BF631-8E0C-879D-6673-E0DEC4879C82}"/>
              </a:ext>
            </a:extLst>
          </p:cNvPr>
          <p:cNvSpPr txBox="1"/>
          <p:nvPr/>
        </p:nvSpPr>
        <p:spPr>
          <a:xfrm>
            <a:off x="8643025" y="1216791"/>
            <a:ext cx="8073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rgbClr val="FF0000"/>
                </a:solidFill>
              </a:rPr>
              <a:t>^</a:t>
            </a:r>
          </a:p>
        </p:txBody>
      </p:sp>
    </p:spTree>
    <p:extLst>
      <p:ext uri="{BB962C8B-B14F-4D97-AF65-F5344CB8AC3E}">
        <p14:creationId xmlns:p14="http://schemas.microsoft.com/office/powerpoint/2010/main" val="255398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B16DD-DED3-D036-E63E-26BB0DE7CD7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GB" sz="6000" dirty="0">
                <a:solidFill>
                  <a:srgbClr val="7030A0"/>
                </a:solidFill>
                <a:latin typeface="Amasis MT Pro Black" panose="02040A04050005020304" pitchFamily="18" charset="0"/>
              </a:rPr>
              <a:t>Tutor Score card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844BE-4502-0EBF-2237-B7D24E1406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000" b="1" dirty="0">
                <a:solidFill>
                  <a:srgbClr val="FF0000"/>
                </a:solidFill>
                <a:latin typeface="Amasis MT Pro Black" panose="02040A04050005020304" pitchFamily="18" charset="0"/>
              </a:rPr>
              <a:t>Team 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85E68-1AAB-DED4-B795-6F1ADFD2AF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 algn="ctr">
              <a:buNone/>
              <a:defRPr/>
            </a:pPr>
            <a:r>
              <a:rPr lang="en-GB" sz="6000" b="1" dirty="0">
                <a:solidFill>
                  <a:srgbClr val="0070C0"/>
                </a:solidFill>
                <a:latin typeface="Amasis MT Pro Black" panose="02040A04050005020304" pitchFamily="18" charset="0"/>
              </a:rPr>
              <a:t>Team B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3187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75520" y="35487"/>
            <a:ext cx="4392488" cy="1305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7000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1596008" y="564657"/>
            <a:ext cx="2915816" cy="5700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500" b="1" dirty="0">
                <a:solidFill>
                  <a:schemeClr val="bg1"/>
                </a:solidFill>
                <a:hlinkClick r:id="rId2" action="ppaction://hlinksldjump"/>
              </a:rPr>
              <a:t>Reaction Times</a:t>
            </a:r>
            <a:endParaRPr lang="en-GB" sz="25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3500" b="1" dirty="0">
              <a:solidFill>
                <a:schemeClr val="bg1">
                  <a:lumMod val="75000"/>
                </a:schemeClr>
              </a:solidFill>
            </a:endParaRPr>
          </a:p>
          <a:p>
            <a:endParaRPr lang="en-GB" sz="3500" b="1" dirty="0">
              <a:solidFill>
                <a:schemeClr val="bg1">
                  <a:lumMod val="75000"/>
                </a:schemeClr>
              </a:solidFill>
            </a:endParaRPr>
          </a:p>
          <a:p>
            <a:endParaRPr lang="en-GB" sz="3500" b="1" dirty="0">
              <a:solidFill>
                <a:schemeClr val="bg1">
                  <a:lumMod val="75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1596008" y="118047"/>
            <a:ext cx="2915816" cy="731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500" b="1" dirty="0">
                <a:solidFill>
                  <a:prstClr val="white"/>
                </a:solidFill>
                <a:latin typeface="Calibri"/>
                <a:hlinkClick r:id="rId3" action="ppaction://hlinksldjump"/>
              </a:rPr>
              <a:t>Wait a minute !</a:t>
            </a:r>
            <a:endParaRPr lang="en-GB" sz="3500" b="1" dirty="0">
              <a:solidFill>
                <a:prstClr val="white">
                  <a:lumMod val="75000"/>
                </a:prstClr>
              </a:solidFill>
              <a:latin typeface="Calibri"/>
            </a:endParaRP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1596008" y="954534"/>
            <a:ext cx="2915816" cy="727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500" b="1" dirty="0">
                <a:solidFill>
                  <a:prstClr val="white"/>
                </a:solidFill>
                <a:latin typeface="Calibri"/>
                <a:hlinkClick r:id="rId4" action="ppaction://hlinksldjump"/>
              </a:rPr>
              <a:t>Mr &amp; Mrs</a:t>
            </a:r>
            <a:endParaRPr lang="en-GB" sz="2500" b="1" dirty="0">
              <a:solidFill>
                <a:prstClr val="white"/>
              </a:solidFill>
              <a:latin typeface="Calibri"/>
            </a:endParaRPr>
          </a:p>
          <a:p>
            <a:endParaRPr lang="en-GB" sz="3500" b="1" dirty="0">
              <a:solidFill>
                <a:prstClr val="white">
                  <a:lumMod val="75000"/>
                </a:prstClr>
              </a:solidFill>
              <a:latin typeface="Calibri"/>
            </a:endParaRPr>
          </a:p>
          <a:p>
            <a:endParaRPr lang="en-GB" sz="3500" b="1" dirty="0">
              <a:solidFill>
                <a:prstClr val="white">
                  <a:lumMod val="75000"/>
                </a:prstClr>
              </a:solidFill>
              <a:latin typeface="Calibri"/>
            </a:endParaRPr>
          </a:p>
          <a:p>
            <a:endParaRPr lang="en-GB" sz="3500" b="1" dirty="0">
              <a:solidFill>
                <a:prstClr val="white">
                  <a:lumMod val="75000"/>
                </a:prstClr>
              </a:solidFill>
              <a:latin typeface="Calibri"/>
            </a:endParaRPr>
          </a:p>
          <a:p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96008" y="1318457"/>
            <a:ext cx="219573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white">
                    <a:lumMod val="75000"/>
                  </a:prstClr>
                </a:solidFill>
                <a:latin typeface="Calibri"/>
                <a:hlinkClick r:id="rId5" action="ppaction://hlinksldjump"/>
              </a:rPr>
              <a:t>Straight Line</a:t>
            </a:r>
            <a:endParaRPr lang="en-GB" sz="2800" b="1" dirty="0">
              <a:solidFill>
                <a:prstClr val="white">
                  <a:lumMod val="75000"/>
                </a:prstClr>
              </a:solidFill>
              <a:latin typeface="Calibri"/>
            </a:endParaRPr>
          </a:p>
          <a:p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93032" y="2276002"/>
            <a:ext cx="28866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>
                <a:solidFill>
                  <a:prstClr val="white"/>
                </a:solidFill>
                <a:latin typeface="Calibri"/>
                <a:hlinkClick r:id="" action="ppaction://noaction"/>
              </a:rPr>
              <a:t>Blind challenge</a:t>
            </a:r>
            <a:endParaRPr lang="en-GB" sz="2800" u="sng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10068" y="1857065"/>
            <a:ext cx="28866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>
                <a:solidFill>
                  <a:prstClr val="white"/>
                </a:solidFill>
                <a:latin typeface="Calibri"/>
                <a:hlinkClick r:id="rId6" action="ppaction://hlinksldjump"/>
              </a:rPr>
              <a:t>The Plank</a:t>
            </a:r>
            <a:endParaRPr lang="en-GB" sz="2800" u="sng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41417" y="2777430"/>
            <a:ext cx="28866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>
                <a:solidFill>
                  <a:prstClr val="white"/>
                </a:solidFill>
                <a:latin typeface="Calibri"/>
                <a:hlinkClick r:id="" action="ppaction://noaction"/>
              </a:rPr>
              <a:t>Pressing Up</a:t>
            </a:r>
            <a:endParaRPr lang="en-GB" sz="2800" u="sng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25144" y="3293726"/>
            <a:ext cx="28866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>
                <a:solidFill>
                  <a:prstClr val="white"/>
                </a:solidFill>
                <a:latin typeface="Calibri"/>
                <a:hlinkClick r:id="" action="ppaction://noaction"/>
              </a:rPr>
              <a:t>Chinese Whispers</a:t>
            </a:r>
            <a:r>
              <a:rPr lang="en-GB" sz="2800" b="1" u="sng" dirty="0">
                <a:solidFill>
                  <a:prstClr val="white"/>
                </a:solidFill>
                <a:latin typeface="Calibri"/>
              </a:rPr>
              <a:t> </a:t>
            </a:r>
            <a:endParaRPr lang="en-GB" sz="2800" u="sng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85252" y="3765791"/>
            <a:ext cx="28866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>
                <a:solidFill>
                  <a:prstClr val="white"/>
                </a:solidFill>
                <a:latin typeface="Calibri"/>
                <a:hlinkClick r:id="" action="ppaction://noaction"/>
              </a:rPr>
              <a:t>2 feet</a:t>
            </a:r>
            <a:endParaRPr lang="en-GB" sz="2800" u="sng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32328" y="4263224"/>
            <a:ext cx="3695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>
                <a:solidFill>
                  <a:prstClr val="white"/>
                </a:solidFill>
                <a:latin typeface="Calibri"/>
                <a:hlinkClick r:id="" action="ppaction://noaction"/>
              </a:rPr>
              <a:t>Memory Challenge</a:t>
            </a:r>
            <a:endParaRPr lang="en-GB" sz="2800" u="sng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51899" y="4805307"/>
            <a:ext cx="27899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>
                <a:solidFill>
                  <a:prstClr val="white"/>
                </a:solidFill>
                <a:latin typeface="Calibri"/>
                <a:hlinkClick r:id="" action="ppaction://noaction"/>
              </a:rPr>
              <a:t>Word challenge</a:t>
            </a:r>
            <a:endParaRPr lang="en-GB" sz="2800" u="sng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673528" y="5272683"/>
            <a:ext cx="27899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>
                <a:solidFill>
                  <a:prstClr val="white"/>
                </a:solidFill>
                <a:latin typeface="Calibri"/>
                <a:hlinkClick r:id="" action="ppaction://noaction"/>
              </a:rPr>
              <a:t>Bouncy Ball Box</a:t>
            </a:r>
            <a:endParaRPr lang="en-GB" sz="2800" u="sng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4740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6031" y="1268761"/>
            <a:ext cx="4502322" cy="1470025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Do you know how </a:t>
            </a:r>
            <a:br>
              <a:rPr lang="en-GB" b="1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long a minute is?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 descr="http://t3.gstatic.com/images?q=tbn:ANd9GcQpQljqg-dBmy0XwmV-16-bzzsI91JkH-UNSGPh5QfxxK9og0f3:1.bp.blogspot.com/-z-AVtv5QXGU/TaFnUVUu9ZI/AAAAAAAAAQ4/6oJcLE9dDFU/s1600/LAST%2BMINUTE%2BOFFER.-31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029" y="3140968"/>
            <a:ext cx="5122329" cy="3593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0" y="1"/>
            <a:ext cx="5904656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 dirty="0">
                <a:solidFill>
                  <a:srgbClr val="FF0000"/>
                </a:solidFill>
                <a:latin typeface="Calibri"/>
              </a:rPr>
              <a:t>Wait a minute 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36260" y="5589241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prstClr val="white"/>
                </a:solidFill>
                <a:latin typeface="Calibri"/>
                <a:hlinkClick r:id="rId3" action="ppaction://hlinksldjump"/>
              </a:rPr>
              <a:t>Back</a:t>
            </a:r>
            <a:endParaRPr lang="en-GB" sz="36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0557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9311" y="1694916"/>
            <a:ext cx="8229600" cy="836712"/>
          </a:xfrm>
        </p:spPr>
        <p:txBody>
          <a:bodyPr>
            <a:normAutofit/>
          </a:bodyPr>
          <a:lstStyle/>
          <a:p>
            <a:pPr algn="l"/>
            <a:r>
              <a:rPr lang="en-GB" sz="3000" dirty="0">
                <a:solidFill>
                  <a:srgbClr val="FF0000"/>
                </a:solidFill>
              </a:rPr>
              <a:t>What to do….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5824" y="2498281"/>
            <a:ext cx="5422304" cy="4361224"/>
          </a:xfrm>
        </p:spPr>
        <p:txBody>
          <a:bodyPr>
            <a:noAutofit/>
          </a:bodyPr>
          <a:lstStyle/>
          <a:p>
            <a:r>
              <a:rPr lang="en-GB" sz="2200" dirty="0"/>
              <a:t>Start a stop watch at the front of the class. </a:t>
            </a:r>
          </a:p>
          <a:p>
            <a:r>
              <a:rPr lang="en-GB" sz="2200" dirty="0">
                <a:solidFill>
                  <a:srgbClr val="0070C0"/>
                </a:solidFill>
              </a:rPr>
              <a:t>In silence each student sits down when they think exactly one minute has passed. </a:t>
            </a:r>
          </a:p>
          <a:p>
            <a:r>
              <a:rPr lang="en-GB" sz="2200" dirty="0"/>
              <a:t>The tutor will not show any reaction at all when the clock hits 60 </a:t>
            </a:r>
            <a:r>
              <a:rPr lang="en-GB" sz="2200" dirty="0" err="1"/>
              <a:t>secs</a:t>
            </a:r>
            <a:r>
              <a:rPr lang="en-GB" sz="2200" dirty="0"/>
              <a:t> and waits until all students are sitting down</a:t>
            </a:r>
          </a:p>
          <a:p>
            <a:r>
              <a:rPr lang="en-GB" sz="2200" dirty="0">
                <a:solidFill>
                  <a:srgbClr val="0070C0"/>
                </a:solidFill>
              </a:rPr>
              <a:t>The tutor should mentally note which student got the closest to 1 minute and reveal at the end. </a:t>
            </a:r>
            <a:endParaRPr lang="en-GB" sz="2200" dirty="0"/>
          </a:p>
        </p:txBody>
      </p:sp>
      <p:pic>
        <p:nvPicPr>
          <p:cNvPr id="2050" name="Picture 2" descr="http://3.bp.blogspot.com/-_cBQBQrkXYU/TVRcDJWjB_I/AAAAAAAAIM4/MLuYRtVACm4/s1600/6a00d83451baf469e200e54f0509158833-800w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128" y="61350"/>
            <a:ext cx="3419872" cy="2051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03512" y="90203"/>
            <a:ext cx="6192688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FF0000"/>
                </a:solidFill>
                <a:latin typeface="Calibri"/>
              </a:rPr>
              <a:t>Equipment</a:t>
            </a:r>
          </a:p>
          <a:p>
            <a:r>
              <a:rPr lang="en-GB" sz="3000" dirty="0">
                <a:solidFill>
                  <a:srgbClr val="00B050"/>
                </a:solidFill>
                <a:latin typeface="Calibri"/>
              </a:rPr>
              <a:t>1 x stopwatch</a:t>
            </a:r>
          </a:p>
          <a:p>
            <a:r>
              <a:rPr lang="en-GB" sz="3000" dirty="0">
                <a:solidFill>
                  <a:srgbClr val="00B050"/>
                </a:solidFill>
                <a:latin typeface="Calibri"/>
              </a:rPr>
              <a:t>-could even be on a watch or a phone?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0176" y="2276873"/>
            <a:ext cx="2808312" cy="24622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prstClr val="black"/>
                </a:solidFill>
                <a:latin typeface="Calibri"/>
              </a:rPr>
              <a:t>Quick game : </a:t>
            </a:r>
            <a:r>
              <a:rPr lang="en-GB" sz="2200" dirty="0">
                <a:solidFill>
                  <a:prstClr val="black"/>
                </a:solidFill>
                <a:latin typeface="Calibri"/>
              </a:rPr>
              <a:t>The winner wins it for their team! </a:t>
            </a:r>
          </a:p>
          <a:p>
            <a:r>
              <a:rPr lang="en-GB" sz="2200" dirty="0">
                <a:solidFill>
                  <a:srgbClr val="00B050"/>
                </a:solidFill>
                <a:latin typeface="Calibri"/>
              </a:rPr>
              <a:t>OR</a:t>
            </a:r>
          </a:p>
          <a:p>
            <a:r>
              <a:rPr lang="en-GB" sz="2200" dirty="0">
                <a:solidFill>
                  <a:srgbClr val="FF0000"/>
                </a:solidFill>
                <a:latin typeface="Calibri"/>
              </a:rPr>
              <a:t>Try 2 minutes or  3 minutes for the final. </a:t>
            </a:r>
          </a:p>
          <a:p>
            <a:endParaRPr lang="en-GB" sz="2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3991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6B9C0-6C3F-B9AE-7938-986F3A920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000" i="1" dirty="0"/>
              <a:t>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5CB51-4A7A-10AC-1D41-854A791E8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4000" dirty="0"/>
              <a:t>If this is the most challenging 30 mins of your day….</a:t>
            </a:r>
          </a:p>
          <a:p>
            <a:pPr marL="914400" lvl="2" indent="0">
              <a:buNone/>
            </a:pPr>
            <a:r>
              <a:rPr lang="en-GB" sz="4000" dirty="0">
                <a:solidFill>
                  <a:srgbClr val="0070C0"/>
                </a:solidFill>
              </a:rPr>
              <a:t>Why?</a:t>
            </a:r>
          </a:p>
          <a:p>
            <a:pPr marL="914400" lvl="2" indent="0">
              <a:buNone/>
            </a:pPr>
            <a:endParaRPr lang="en-GB" sz="4000" dirty="0">
              <a:solidFill>
                <a:srgbClr val="0070C0"/>
              </a:solidFill>
            </a:endParaRPr>
          </a:p>
          <a:p>
            <a:pPr marL="914400" lvl="2" indent="0">
              <a:buNone/>
            </a:pPr>
            <a:r>
              <a:rPr lang="en-GB" sz="4000" dirty="0">
                <a:solidFill>
                  <a:srgbClr val="0070C0"/>
                </a:solidFill>
              </a:rPr>
              <a:t>How can you improve things?</a:t>
            </a:r>
          </a:p>
          <a:p>
            <a:pPr marL="914400" lvl="2" indent="0">
              <a:buNone/>
            </a:pPr>
            <a:endParaRPr lang="en-GB" sz="4000" dirty="0">
              <a:solidFill>
                <a:srgbClr val="0070C0"/>
              </a:solidFill>
            </a:endParaRP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1548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F94F7-E0A4-CF14-8D29-629AE1079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62882"/>
            <a:ext cx="7886700" cy="559106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/>
              <a:t>Context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14755-5D8E-FDD6-8233-7E7FF1B31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69819" y="1237402"/>
            <a:ext cx="3868340" cy="823912"/>
          </a:xfrm>
        </p:spPr>
        <p:txBody>
          <a:bodyPr>
            <a:no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</a:rPr>
              <a:t>Vertical Tutor system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4BB0D5-18E2-3AB9-6079-2215F1F53D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151460" y="1220018"/>
            <a:ext cx="3887391" cy="823912"/>
          </a:xfrm>
        </p:spPr>
        <p:txBody>
          <a:bodyPr>
            <a:noAutofit/>
          </a:bodyPr>
          <a:lstStyle/>
          <a:p>
            <a:pPr algn="ctr"/>
            <a:r>
              <a:rPr lang="en-GB" sz="3600" dirty="0">
                <a:solidFill>
                  <a:schemeClr val="accent1">
                    <a:lumMod val="75000"/>
                  </a:schemeClr>
                </a:solidFill>
              </a:rPr>
              <a:t>Horizontal Tutor system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904DD-B235-C5DD-21A0-7CE1F1FEE123}"/>
              </a:ext>
            </a:extLst>
          </p:cNvPr>
          <p:cNvSpPr/>
          <p:nvPr/>
        </p:nvSpPr>
        <p:spPr>
          <a:xfrm>
            <a:off x="2467898" y="2556388"/>
            <a:ext cx="3234813" cy="432619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Y7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60A38F-6D9C-DE68-93CE-065AD6BC62F4}"/>
              </a:ext>
            </a:extLst>
          </p:cNvPr>
          <p:cNvSpPr/>
          <p:nvPr/>
        </p:nvSpPr>
        <p:spPr>
          <a:xfrm>
            <a:off x="2467898" y="2996382"/>
            <a:ext cx="3234813" cy="43261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Y8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86A87D9-8EB1-9C17-F84D-D44AB51813C0}"/>
              </a:ext>
            </a:extLst>
          </p:cNvPr>
          <p:cNvSpPr/>
          <p:nvPr/>
        </p:nvSpPr>
        <p:spPr>
          <a:xfrm>
            <a:off x="2467896" y="3436376"/>
            <a:ext cx="3234813" cy="432619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Y9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65EB05-C3F4-1DFA-2B6B-6FF9EEFAAC83}"/>
              </a:ext>
            </a:extLst>
          </p:cNvPr>
          <p:cNvSpPr/>
          <p:nvPr/>
        </p:nvSpPr>
        <p:spPr>
          <a:xfrm>
            <a:off x="2467898" y="4328655"/>
            <a:ext cx="3234813" cy="43261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Y11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66F072-1425-B440-F67A-DB805295F0F0}"/>
              </a:ext>
            </a:extLst>
          </p:cNvPr>
          <p:cNvSpPr/>
          <p:nvPr/>
        </p:nvSpPr>
        <p:spPr>
          <a:xfrm>
            <a:off x="2467896" y="3883745"/>
            <a:ext cx="3234813" cy="432619"/>
          </a:xfrm>
          <a:prstGeom prst="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Y10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2418D75-A62A-2618-5274-C2AE92F0DFE0}"/>
              </a:ext>
            </a:extLst>
          </p:cNvPr>
          <p:cNvSpPr/>
          <p:nvPr/>
        </p:nvSpPr>
        <p:spPr>
          <a:xfrm>
            <a:off x="6592528" y="2549013"/>
            <a:ext cx="3234813" cy="432619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7A152A-5F06-CE8C-1825-C58D08823B7B}"/>
              </a:ext>
            </a:extLst>
          </p:cNvPr>
          <p:cNvSpPr/>
          <p:nvPr/>
        </p:nvSpPr>
        <p:spPr>
          <a:xfrm>
            <a:off x="6592530" y="2989007"/>
            <a:ext cx="3234813" cy="43261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00C96E1-C8E6-5A63-D380-2032F2A80EB2}"/>
              </a:ext>
            </a:extLst>
          </p:cNvPr>
          <p:cNvSpPr/>
          <p:nvPr/>
        </p:nvSpPr>
        <p:spPr>
          <a:xfrm>
            <a:off x="6592528" y="3429001"/>
            <a:ext cx="3234813" cy="432619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14C006-420D-5879-9EB9-13DC1AD645FE}"/>
              </a:ext>
            </a:extLst>
          </p:cNvPr>
          <p:cNvSpPr/>
          <p:nvPr/>
        </p:nvSpPr>
        <p:spPr>
          <a:xfrm>
            <a:off x="6592530" y="4321280"/>
            <a:ext cx="3234813" cy="43261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16BC5C2-54D9-4AE9-C0D4-77929714D8D0}"/>
              </a:ext>
            </a:extLst>
          </p:cNvPr>
          <p:cNvSpPr/>
          <p:nvPr/>
        </p:nvSpPr>
        <p:spPr>
          <a:xfrm>
            <a:off x="6592528" y="3876370"/>
            <a:ext cx="3234813" cy="432619"/>
          </a:xfrm>
          <a:prstGeom prst="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3C9F2A6-48A2-2839-6A00-A4D42F7A2E8D}"/>
              </a:ext>
            </a:extLst>
          </p:cNvPr>
          <p:cNvSpPr/>
          <p:nvPr/>
        </p:nvSpPr>
        <p:spPr>
          <a:xfrm>
            <a:off x="7148052" y="2556387"/>
            <a:ext cx="88490" cy="2204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38D6329-696E-E9E5-B898-F75B24B7AA8E}"/>
              </a:ext>
            </a:extLst>
          </p:cNvPr>
          <p:cNvSpPr/>
          <p:nvPr/>
        </p:nvSpPr>
        <p:spPr>
          <a:xfrm>
            <a:off x="7792065" y="2550241"/>
            <a:ext cx="88490" cy="2204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A4EDC9-E886-669B-1406-A5BC2CBC91C5}"/>
              </a:ext>
            </a:extLst>
          </p:cNvPr>
          <p:cNvSpPr/>
          <p:nvPr/>
        </p:nvSpPr>
        <p:spPr>
          <a:xfrm>
            <a:off x="8466799" y="2536721"/>
            <a:ext cx="88490" cy="2204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C1BEAE-844F-045A-0BAC-A3A27C506F03}"/>
              </a:ext>
            </a:extLst>
          </p:cNvPr>
          <p:cNvSpPr/>
          <p:nvPr/>
        </p:nvSpPr>
        <p:spPr>
          <a:xfrm>
            <a:off x="9124948" y="2556387"/>
            <a:ext cx="88490" cy="2204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99F4EDD-CAD7-61E7-AC5E-63722505F9DB}"/>
              </a:ext>
            </a:extLst>
          </p:cNvPr>
          <p:cNvSpPr txBox="1"/>
          <p:nvPr/>
        </p:nvSpPr>
        <p:spPr>
          <a:xfrm>
            <a:off x="6592528" y="4935794"/>
            <a:ext cx="3234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 A         B           C          D          E</a:t>
            </a:r>
          </a:p>
        </p:txBody>
      </p:sp>
    </p:spTree>
    <p:extLst>
      <p:ext uri="{BB962C8B-B14F-4D97-AF65-F5344CB8AC3E}">
        <p14:creationId xmlns:p14="http://schemas.microsoft.com/office/powerpoint/2010/main" val="282126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F94F7-E0A4-CF14-8D29-629AE1079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62882"/>
            <a:ext cx="7886700" cy="559106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/>
              <a:t>Context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14755-5D8E-FDD6-8233-7E7FF1B31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69819" y="1237402"/>
            <a:ext cx="3868340" cy="823912"/>
          </a:xfrm>
        </p:spPr>
        <p:txBody>
          <a:bodyPr>
            <a:no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</a:rPr>
              <a:t>Vertical Tutor system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4BB0D5-18E2-3AB9-6079-2215F1F53D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151460" y="1220018"/>
            <a:ext cx="3887391" cy="823912"/>
          </a:xfrm>
        </p:spPr>
        <p:txBody>
          <a:bodyPr>
            <a:noAutofit/>
          </a:bodyPr>
          <a:lstStyle/>
          <a:p>
            <a:pPr algn="ctr"/>
            <a:r>
              <a:rPr lang="en-GB" sz="3600" dirty="0">
                <a:solidFill>
                  <a:schemeClr val="accent1">
                    <a:lumMod val="75000"/>
                  </a:schemeClr>
                </a:solidFill>
              </a:rPr>
              <a:t>Horizontal Tutor system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904DD-B235-C5DD-21A0-7CE1F1FEE123}"/>
              </a:ext>
            </a:extLst>
          </p:cNvPr>
          <p:cNvSpPr/>
          <p:nvPr/>
        </p:nvSpPr>
        <p:spPr>
          <a:xfrm>
            <a:off x="2467898" y="2556388"/>
            <a:ext cx="3234813" cy="432619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Y7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60A38F-6D9C-DE68-93CE-065AD6BC62F4}"/>
              </a:ext>
            </a:extLst>
          </p:cNvPr>
          <p:cNvSpPr/>
          <p:nvPr/>
        </p:nvSpPr>
        <p:spPr>
          <a:xfrm>
            <a:off x="2467898" y="2996382"/>
            <a:ext cx="3234813" cy="43261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Y8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86A87D9-8EB1-9C17-F84D-D44AB51813C0}"/>
              </a:ext>
            </a:extLst>
          </p:cNvPr>
          <p:cNvSpPr/>
          <p:nvPr/>
        </p:nvSpPr>
        <p:spPr>
          <a:xfrm>
            <a:off x="2467896" y="3436376"/>
            <a:ext cx="3234813" cy="432619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Y9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65EB05-C3F4-1DFA-2B6B-6FF9EEFAAC83}"/>
              </a:ext>
            </a:extLst>
          </p:cNvPr>
          <p:cNvSpPr/>
          <p:nvPr/>
        </p:nvSpPr>
        <p:spPr>
          <a:xfrm>
            <a:off x="2467898" y="4328655"/>
            <a:ext cx="3234813" cy="43261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Y11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66F072-1425-B440-F67A-DB805295F0F0}"/>
              </a:ext>
            </a:extLst>
          </p:cNvPr>
          <p:cNvSpPr/>
          <p:nvPr/>
        </p:nvSpPr>
        <p:spPr>
          <a:xfrm>
            <a:off x="2467896" y="3883745"/>
            <a:ext cx="3234813" cy="432619"/>
          </a:xfrm>
          <a:prstGeom prst="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Y10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2418D75-A62A-2618-5274-C2AE92F0DFE0}"/>
              </a:ext>
            </a:extLst>
          </p:cNvPr>
          <p:cNvSpPr/>
          <p:nvPr/>
        </p:nvSpPr>
        <p:spPr>
          <a:xfrm>
            <a:off x="6592528" y="2549013"/>
            <a:ext cx="3234813" cy="432619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7A152A-5F06-CE8C-1825-C58D08823B7B}"/>
              </a:ext>
            </a:extLst>
          </p:cNvPr>
          <p:cNvSpPr/>
          <p:nvPr/>
        </p:nvSpPr>
        <p:spPr>
          <a:xfrm>
            <a:off x="6592530" y="2989007"/>
            <a:ext cx="3234813" cy="43261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00C96E1-C8E6-5A63-D380-2032F2A80EB2}"/>
              </a:ext>
            </a:extLst>
          </p:cNvPr>
          <p:cNvSpPr/>
          <p:nvPr/>
        </p:nvSpPr>
        <p:spPr>
          <a:xfrm>
            <a:off x="6592528" y="3429001"/>
            <a:ext cx="3234813" cy="432619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14C006-420D-5879-9EB9-13DC1AD645FE}"/>
              </a:ext>
            </a:extLst>
          </p:cNvPr>
          <p:cNvSpPr/>
          <p:nvPr/>
        </p:nvSpPr>
        <p:spPr>
          <a:xfrm>
            <a:off x="6592530" y="4321280"/>
            <a:ext cx="3234813" cy="43261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16BC5C2-54D9-4AE9-C0D4-77929714D8D0}"/>
              </a:ext>
            </a:extLst>
          </p:cNvPr>
          <p:cNvSpPr/>
          <p:nvPr/>
        </p:nvSpPr>
        <p:spPr>
          <a:xfrm>
            <a:off x="6592528" y="3876370"/>
            <a:ext cx="3234813" cy="432619"/>
          </a:xfrm>
          <a:prstGeom prst="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3C9F2A6-48A2-2839-6A00-A4D42F7A2E8D}"/>
              </a:ext>
            </a:extLst>
          </p:cNvPr>
          <p:cNvSpPr/>
          <p:nvPr/>
        </p:nvSpPr>
        <p:spPr>
          <a:xfrm>
            <a:off x="7148052" y="2556387"/>
            <a:ext cx="88490" cy="2204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38D6329-696E-E9E5-B898-F75B24B7AA8E}"/>
              </a:ext>
            </a:extLst>
          </p:cNvPr>
          <p:cNvSpPr/>
          <p:nvPr/>
        </p:nvSpPr>
        <p:spPr>
          <a:xfrm>
            <a:off x="7792065" y="2550241"/>
            <a:ext cx="88490" cy="2204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A4EDC9-E886-669B-1406-A5BC2CBC91C5}"/>
              </a:ext>
            </a:extLst>
          </p:cNvPr>
          <p:cNvSpPr/>
          <p:nvPr/>
        </p:nvSpPr>
        <p:spPr>
          <a:xfrm>
            <a:off x="8466799" y="2536721"/>
            <a:ext cx="88490" cy="2204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C1BEAE-844F-045A-0BAC-A3A27C506F03}"/>
              </a:ext>
            </a:extLst>
          </p:cNvPr>
          <p:cNvSpPr/>
          <p:nvPr/>
        </p:nvSpPr>
        <p:spPr>
          <a:xfrm>
            <a:off x="9124948" y="2556387"/>
            <a:ext cx="88490" cy="2204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99F4EDD-CAD7-61E7-AC5E-63722505F9DB}"/>
              </a:ext>
            </a:extLst>
          </p:cNvPr>
          <p:cNvSpPr txBox="1"/>
          <p:nvPr/>
        </p:nvSpPr>
        <p:spPr>
          <a:xfrm>
            <a:off x="6592528" y="4935794"/>
            <a:ext cx="3234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 A         B           C          D          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CC56CC-E2F2-8D28-3CC3-A74D93E6DFDF}"/>
              </a:ext>
            </a:extLst>
          </p:cNvPr>
          <p:cNvSpPr/>
          <p:nvPr/>
        </p:nvSpPr>
        <p:spPr>
          <a:xfrm>
            <a:off x="2460354" y="2558257"/>
            <a:ext cx="587642" cy="4326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9A186E-6FE6-F92E-6427-2F1097473C1B}"/>
              </a:ext>
            </a:extLst>
          </p:cNvPr>
          <p:cNvSpPr/>
          <p:nvPr/>
        </p:nvSpPr>
        <p:spPr>
          <a:xfrm>
            <a:off x="3117903" y="2563762"/>
            <a:ext cx="564117" cy="4326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E9858C-D5B1-0476-7B8E-0811C998B4E3}"/>
              </a:ext>
            </a:extLst>
          </p:cNvPr>
          <p:cNvSpPr/>
          <p:nvPr/>
        </p:nvSpPr>
        <p:spPr>
          <a:xfrm>
            <a:off x="3741782" y="2552701"/>
            <a:ext cx="587642" cy="4326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9FACB4B-4084-057D-D995-A90E93A84CC3}"/>
              </a:ext>
            </a:extLst>
          </p:cNvPr>
          <p:cNvSpPr/>
          <p:nvPr/>
        </p:nvSpPr>
        <p:spPr>
          <a:xfrm>
            <a:off x="4415061" y="2544097"/>
            <a:ext cx="554609" cy="4326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6C545F0-F4CA-AB43-0A53-CFF7097B2254}"/>
              </a:ext>
            </a:extLst>
          </p:cNvPr>
          <p:cNvSpPr/>
          <p:nvPr/>
        </p:nvSpPr>
        <p:spPr>
          <a:xfrm>
            <a:off x="5094328" y="2560075"/>
            <a:ext cx="587642" cy="4326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39BB3F8-C6D7-EE0B-071A-A668BD2B8596}"/>
              </a:ext>
            </a:extLst>
          </p:cNvPr>
          <p:cNvSpPr/>
          <p:nvPr/>
        </p:nvSpPr>
        <p:spPr>
          <a:xfrm>
            <a:off x="6592527" y="2560075"/>
            <a:ext cx="88490" cy="21815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12B9FA4-B50A-6EF7-08BD-51897671080A}"/>
              </a:ext>
            </a:extLst>
          </p:cNvPr>
          <p:cNvSpPr/>
          <p:nvPr/>
        </p:nvSpPr>
        <p:spPr>
          <a:xfrm>
            <a:off x="6695000" y="2567451"/>
            <a:ext cx="88490" cy="21815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447D4DF-D8EE-2217-577B-05391C34AF2E}"/>
              </a:ext>
            </a:extLst>
          </p:cNvPr>
          <p:cNvSpPr/>
          <p:nvPr/>
        </p:nvSpPr>
        <p:spPr>
          <a:xfrm>
            <a:off x="6813756" y="2544097"/>
            <a:ext cx="88490" cy="21815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8127308-7384-C7BC-755C-3E7E1C317C69}"/>
              </a:ext>
            </a:extLst>
          </p:cNvPr>
          <p:cNvSpPr/>
          <p:nvPr/>
        </p:nvSpPr>
        <p:spPr>
          <a:xfrm>
            <a:off x="6931475" y="2544099"/>
            <a:ext cx="88490" cy="21815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19ADC20-6551-61BE-B3EA-0FEF4A8A3058}"/>
              </a:ext>
            </a:extLst>
          </p:cNvPr>
          <p:cNvSpPr/>
          <p:nvPr/>
        </p:nvSpPr>
        <p:spPr>
          <a:xfrm>
            <a:off x="7039763" y="2554543"/>
            <a:ext cx="88490" cy="21815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64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81DD9-A32D-2565-FDB7-88C5AF0CD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Structure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ADFF0-690C-D048-6C3D-9E3663A43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027906"/>
            <a:ext cx="5157787" cy="823912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Formal structure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5CDEDF-51C1-7C10-A66D-9E8A718FCA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027906"/>
            <a:ext cx="5183188" cy="823912"/>
          </a:xfrm>
        </p:spPr>
        <p:txBody>
          <a:bodyPr/>
          <a:lstStyle/>
          <a:p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Informal structure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B76DC5-F4AD-2386-0C6A-D8A0225DC2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2145506"/>
            <a:ext cx="5183188" cy="3684588"/>
          </a:xfrm>
        </p:spPr>
        <p:txBody>
          <a:bodyPr>
            <a:normAutofit/>
          </a:bodyPr>
          <a:lstStyle/>
          <a:p>
            <a:r>
              <a:rPr lang="en-GB" sz="2400" dirty="0"/>
              <a:t>A list of responsibilities</a:t>
            </a:r>
          </a:p>
          <a:p>
            <a:r>
              <a:rPr lang="en-GB" sz="2400" dirty="0"/>
              <a:t>Tutor to organise the week to achieve this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ECF611-42FD-D0EE-C22E-BD55EC0B48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612" y="2198744"/>
            <a:ext cx="4706837" cy="328330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ABFFC40-6FFA-C720-11D7-EDA6B4B11EFD}"/>
              </a:ext>
            </a:extLst>
          </p:cNvPr>
          <p:cNvSpPr/>
          <p:nvPr/>
        </p:nvSpPr>
        <p:spPr>
          <a:xfrm>
            <a:off x="6169024" y="2101174"/>
            <a:ext cx="5183188" cy="1935805"/>
          </a:xfrm>
          <a:custGeom>
            <a:avLst/>
            <a:gdLst>
              <a:gd name="connsiteX0" fmla="*/ 0 w 5183188"/>
              <a:gd name="connsiteY0" fmla="*/ 0 h 1935805"/>
              <a:gd name="connsiteX1" fmla="*/ 524078 w 5183188"/>
              <a:gd name="connsiteY1" fmla="*/ 0 h 1935805"/>
              <a:gd name="connsiteX2" fmla="*/ 1048156 w 5183188"/>
              <a:gd name="connsiteY2" fmla="*/ 0 h 1935805"/>
              <a:gd name="connsiteX3" fmla="*/ 1675897 w 5183188"/>
              <a:gd name="connsiteY3" fmla="*/ 0 h 1935805"/>
              <a:gd name="connsiteX4" fmla="*/ 2355471 w 5183188"/>
              <a:gd name="connsiteY4" fmla="*/ 0 h 1935805"/>
              <a:gd name="connsiteX5" fmla="*/ 2827717 w 5183188"/>
              <a:gd name="connsiteY5" fmla="*/ 0 h 1935805"/>
              <a:gd name="connsiteX6" fmla="*/ 3455459 w 5183188"/>
              <a:gd name="connsiteY6" fmla="*/ 0 h 1935805"/>
              <a:gd name="connsiteX7" fmla="*/ 3927705 w 5183188"/>
              <a:gd name="connsiteY7" fmla="*/ 0 h 1935805"/>
              <a:gd name="connsiteX8" fmla="*/ 4399951 w 5183188"/>
              <a:gd name="connsiteY8" fmla="*/ 0 h 1935805"/>
              <a:gd name="connsiteX9" fmla="*/ 5183188 w 5183188"/>
              <a:gd name="connsiteY9" fmla="*/ 0 h 1935805"/>
              <a:gd name="connsiteX10" fmla="*/ 5183188 w 5183188"/>
              <a:gd name="connsiteY10" fmla="*/ 522667 h 1935805"/>
              <a:gd name="connsiteX11" fmla="*/ 5183188 w 5183188"/>
              <a:gd name="connsiteY11" fmla="*/ 948544 h 1935805"/>
              <a:gd name="connsiteX12" fmla="*/ 5183188 w 5183188"/>
              <a:gd name="connsiteY12" fmla="*/ 1471212 h 1935805"/>
              <a:gd name="connsiteX13" fmla="*/ 5183188 w 5183188"/>
              <a:gd name="connsiteY13" fmla="*/ 1935805 h 1935805"/>
              <a:gd name="connsiteX14" fmla="*/ 4710942 w 5183188"/>
              <a:gd name="connsiteY14" fmla="*/ 1935805 h 1935805"/>
              <a:gd name="connsiteX15" fmla="*/ 4083200 w 5183188"/>
              <a:gd name="connsiteY15" fmla="*/ 1935805 h 1935805"/>
              <a:gd name="connsiteX16" fmla="*/ 3455459 w 5183188"/>
              <a:gd name="connsiteY16" fmla="*/ 1935805 h 1935805"/>
              <a:gd name="connsiteX17" fmla="*/ 2827717 w 5183188"/>
              <a:gd name="connsiteY17" fmla="*/ 1935805 h 1935805"/>
              <a:gd name="connsiteX18" fmla="*/ 2251807 w 5183188"/>
              <a:gd name="connsiteY18" fmla="*/ 1935805 h 1935805"/>
              <a:gd name="connsiteX19" fmla="*/ 1779561 w 5183188"/>
              <a:gd name="connsiteY19" fmla="*/ 1935805 h 1935805"/>
              <a:gd name="connsiteX20" fmla="*/ 1151820 w 5183188"/>
              <a:gd name="connsiteY20" fmla="*/ 1935805 h 1935805"/>
              <a:gd name="connsiteX21" fmla="*/ 731405 w 5183188"/>
              <a:gd name="connsiteY21" fmla="*/ 1935805 h 1935805"/>
              <a:gd name="connsiteX22" fmla="*/ 0 w 5183188"/>
              <a:gd name="connsiteY22" fmla="*/ 1935805 h 1935805"/>
              <a:gd name="connsiteX23" fmla="*/ 0 w 5183188"/>
              <a:gd name="connsiteY23" fmla="*/ 1413138 h 1935805"/>
              <a:gd name="connsiteX24" fmla="*/ 0 w 5183188"/>
              <a:gd name="connsiteY24" fmla="*/ 929186 h 1935805"/>
              <a:gd name="connsiteX25" fmla="*/ 0 w 5183188"/>
              <a:gd name="connsiteY25" fmla="*/ 464593 h 1935805"/>
              <a:gd name="connsiteX26" fmla="*/ 0 w 5183188"/>
              <a:gd name="connsiteY26" fmla="*/ 0 h 1935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183188" h="1935805" extrusionOk="0">
                <a:moveTo>
                  <a:pt x="0" y="0"/>
                </a:moveTo>
                <a:cubicBezTo>
                  <a:pt x="214981" y="-3904"/>
                  <a:pt x="269368" y="39828"/>
                  <a:pt x="524078" y="0"/>
                </a:cubicBezTo>
                <a:cubicBezTo>
                  <a:pt x="778788" y="-39828"/>
                  <a:pt x="859007" y="12696"/>
                  <a:pt x="1048156" y="0"/>
                </a:cubicBezTo>
                <a:cubicBezTo>
                  <a:pt x="1237305" y="-12696"/>
                  <a:pt x="1369464" y="35183"/>
                  <a:pt x="1675897" y="0"/>
                </a:cubicBezTo>
                <a:cubicBezTo>
                  <a:pt x="1982330" y="-35183"/>
                  <a:pt x="2021730" y="5216"/>
                  <a:pt x="2355471" y="0"/>
                </a:cubicBezTo>
                <a:cubicBezTo>
                  <a:pt x="2689212" y="-5216"/>
                  <a:pt x="2718547" y="20737"/>
                  <a:pt x="2827717" y="0"/>
                </a:cubicBezTo>
                <a:cubicBezTo>
                  <a:pt x="2936887" y="-20737"/>
                  <a:pt x="3209612" y="47077"/>
                  <a:pt x="3455459" y="0"/>
                </a:cubicBezTo>
                <a:cubicBezTo>
                  <a:pt x="3701306" y="-47077"/>
                  <a:pt x="3721215" y="10986"/>
                  <a:pt x="3927705" y="0"/>
                </a:cubicBezTo>
                <a:cubicBezTo>
                  <a:pt x="4134195" y="-10986"/>
                  <a:pt x="4258664" y="56349"/>
                  <a:pt x="4399951" y="0"/>
                </a:cubicBezTo>
                <a:cubicBezTo>
                  <a:pt x="4541238" y="-56349"/>
                  <a:pt x="4883009" y="42497"/>
                  <a:pt x="5183188" y="0"/>
                </a:cubicBezTo>
                <a:cubicBezTo>
                  <a:pt x="5229783" y="254271"/>
                  <a:pt x="5174357" y="377609"/>
                  <a:pt x="5183188" y="522667"/>
                </a:cubicBezTo>
                <a:cubicBezTo>
                  <a:pt x="5192019" y="667725"/>
                  <a:pt x="5150398" y="740587"/>
                  <a:pt x="5183188" y="948544"/>
                </a:cubicBezTo>
                <a:cubicBezTo>
                  <a:pt x="5215978" y="1156501"/>
                  <a:pt x="5175784" y="1329977"/>
                  <a:pt x="5183188" y="1471212"/>
                </a:cubicBezTo>
                <a:cubicBezTo>
                  <a:pt x="5190592" y="1612447"/>
                  <a:pt x="5147098" y="1729142"/>
                  <a:pt x="5183188" y="1935805"/>
                </a:cubicBezTo>
                <a:cubicBezTo>
                  <a:pt x="5020955" y="1966410"/>
                  <a:pt x="4933605" y="1934967"/>
                  <a:pt x="4710942" y="1935805"/>
                </a:cubicBezTo>
                <a:cubicBezTo>
                  <a:pt x="4488279" y="1936643"/>
                  <a:pt x="4326992" y="1896655"/>
                  <a:pt x="4083200" y="1935805"/>
                </a:cubicBezTo>
                <a:cubicBezTo>
                  <a:pt x="3839408" y="1974955"/>
                  <a:pt x="3667361" y="1930444"/>
                  <a:pt x="3455459" y="1935805"/>
                </a:cubicBezTo>
                <a:cubicBezTo>
                  <a:pt x="3243557" y="1941166"/>
                  <a:pt x="2978032" y="1916990"/>
                  <a:pt x="2827717" y="1935805"/>
                </a:cubicBezTo>
                <a:cubicBezTo>
                  <a:pt x="2677402" y="1954620"/>
                  <a:pt x="2467319" y="1894324"/>
                  <a:pt x="2251807" y="1935805"/>
                </a:cubicBezTo>
                <a:cubicBezTo>
                  <a:pt x="2036295" y="1977286"/>
                  <a:pt x="1908600" y="1924110"/>
                  <a:pt x="1779561" y="1935805"/>
                </a:cubicBezTo>
                <a:cubicBezTo>
                  <a:pt x="1650522" y="1947500"/>
                  <a:pt x="1314124" y="1921972"/>
                  <a:pt x="1151820" y="1935805"/>
                </a:cubicBezTo>
                <a:cubicBezTo>
                  <a:pt x="989516" y="1949638"/>
                  <a:pt x="843916" y="1897575"/>
                  <a:pt x="731405" y="1935805"/>
                </a:cubicBezTo>
                <a:cubicBezTo>
                  <a:pt x="618895" y="1974035"/>
                  <a:pt x="167022" y="1907257"/>
                  <a:pt x="0" y="1935805"/>
                </a:cubicBezTo>
                <a:cubicBezTo>
                  <a:pt x="-13060" y="1772356"/>
                  <a:pt x="8359" y="1565639"/>
                  <a:pt x="0" y="1413138"/>
                </a:cubicBezTo>
                <a:cubicBezTo>
                  <a:pt x="-8359" y="1260637"/>
                  <a:pt x="57156" y="1099447"/>
                  <a:pt x="0" y="929186"/>
                </a:cubicBezTo>
                <a:cubicBezTo>
                  <a:pt x="-57156" y="758925"/>
                  <a:pt x="1896" y="584862"/>
                  <a:pt x="0" y="464593"/>
                </a:cubicBezTo>
                <a:cubicBezTo>
                  <a:pt x="-1896" y="344324"/>
                  <a:pt x="17408" y="115914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accent2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659032635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5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0BB48-74D7-6B43-A6D4-E8A4D8B99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Other differences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DD3F4E-D779-332E-D3F8-64DA9EC3EB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Before Period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BAB0C1-ECB9-E03A-B05F-0A1C4A79B2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solidFill>
                  <a:srgbClr val="0070C0"/>
                </a:solidFill>
              </a:rPr>
              <a:t>Middle of the day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7E93ABF-A534-495D-562E-45EEC53C57DC}"/>
              </a:ext>
            </a:extLst>
          </p:cNvPr>
          <p:cNvSpPr txBox="1">
            <a:spLocks/>
          </p:cNvSpPr>
          <p:nvPr/>
        </p:nvSpPr>
        <p:spPr>
          <a:xfrm>
            <a:off x="839786" y="3306136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/>
              <a:t>Have a full-time </a:t>
            </a:r>
          </a:p>
          <a:p>
            <a:r>
              <a:rPr lang="en-GB" sz="4000" dirty="0"/>
              <a:t>co-tutor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0CC8612-E667-AF49-DE0E-7A09D0BFEDD2}"/>
              </a:ext>
            </a:extLst>
          </p:cNvPr>
          <p:cNvSpPr txBox="1">
            <a:spLocks/>
          </p:cNvSpPr>
          <p:nvPr/>
        </p:nvSpPr>
        <p:spPr>
          <a:xfrm>
            <a:off x="839787" y="4248861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/>
              <a:t>30 mins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C6536C87-2471-7F96-8D15-6C4455857FF4}"/>
              </a:ext>
            </a:extLst>
          </p:cNvPr>
          <p:cNvSpPr txBox="1">
            <a:spLocks/>
          </p:cNvSpPr>
          <p:nvPr/>
        </p:nvSpPr>
        <p:spPr>
          <a:xfrm>
            <a:off x="6194429" y="2894180"/>
            <a:ext cx="5183188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>
                <a:solidFill>
                  <a:srgbClr val="0070C0"/>
                </a:solidFill>
              </a:rPr>
              <a:t>No co-tutor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36C14D5D-65F9-8AA0-B81B-5D43F70ED242}"/>
              </a:ext>
            </a:extLst>
          </p:cNvPr>
          <p:cNvSpPr txBox="1">
            <a:spLocks/>
          </p:cNvSpPr>
          <p:nvPr/>
        </p:nvSpPr>
        <p:spPr>
          <a:xfrm>
            <a:off x="6194429" y="4248861"/>
            <a:ext cx="5183188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>
                <a:solidFill>
                  <a:srgbClr val="0070C0"/>
                </a:solidFill>
              </a:rPr>
              <a:t>15 mins</a:t>
            </a:r>
          </a:p>
        </p:txBody>
      </p:sp>
    </p:spTree>
    <p:extLst>
      <p:ext uri="{BB962C8B-B14F-4D97-AF65-F5344CB8AC3E}">
        <p14:creationId xmlns:p14="http://schemas.microsoft.com/office/powerpoint/2010/main" val="248051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7" grpId="0"/>
      <p:bldP spid="8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9D31F-0EEC-9D8A-BC79-65B612BAA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000" i="1" dirty="0"/>
              <a:t>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C4FBB-0A2C-7C1E-C32F-F5884F96C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923" y="1475430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Fine balance between “more relaxed” atmosphere </a:t>
            </a:r>
          </a:p>
          <a:p>
            <a:pPr marL="0" indent="0" algn="ctr">
              <a:buNone/>
            </a:pPr>
            <a:r>
              <a:rPr lang="en-GB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and still formal and structured</a:t>
            </a:r>
          </a:p>
          <a:p>
            <a:endParaRPr lang="en-GB" dirty="0"/>
          </a:p>
          <a:p>
            <a:r>
              <a:rPr lang="en-GB" dirty="0"/>
              <a:t>Seating plan</a:t>
            </a:r>
          </a:p>
          <a:p>
            <a:r>
              <a:rPr lang="en-GB" dirty="0"/>
              <a:t>Participation </a:t>
            </a:r>
          </a:p>
          <a:p>
            <a:r>
              <a:rPr lang="en-GB" dirty="0"/>
              <a:t>Role models</a:t>
            </a:r>
          </a:p>
          <a:p>
            <a:r>
              <a:rPr lang="en-GB" dirty="0"/>
              <a:t>Punctuality </a:t>
            </a:r>
          </a:p>
          <a:p>
            <a:r>
              <a:rPr lang="en-GB" dirty="0"/>
              <a:t>Respect</a:t>
            </a:r>
          </a:p>
        </p:txBody>
      </p:sp>
    </p:spTree>
    <p:extLst>
      <p:ext uri="{BB962C8B-B14F-4D97-AF65-F5344CB8AC3E}">
        <p14:creationId xmlns:p14="http://schemas.microsoft.com/office/powerpoint/2010/main" val="243625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8D703-2C31-654C-62F9-44D87D47A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314"/>
            <a:ext cx="10515600" cy="1325563"/>
          </a:xfrm>
        </p:spPr>
        <p:txBody>
          <a:bodyPr/>
          <a:lstStyle/>
          <a:p>
            <a:pPr algn="ctr"/>
            <a:r>
              <a:rPr kumimoji="0" lang="en-GB" sz="7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Relationships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00E18-3FF8-B000-44CF-31253BCBC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2280"/>
            <a:ext cx="10515600" cy="4351338"/>
          </a:xfrm>
        </p:spPr>
        <p:txBody>
          <a:bodyPr/>
          <a:lstStyle/>
          <a:p>
            <a:r>
              <a:rPr lang="en-GB" dirty="0"/>
              <a:t>First point of contact </a:t>
            </a:r>
          </a:p>
          <a:p>
            <a:r>
              <a:rPr lang="en-GB" dirty="0"/>
              <a:t>Student and parent “go to” </a:t>
            </a:r>
          </a:p>
          <a:p>
            <a:r>
              <a:rPr lang="en-GB" dirty="0"/>
              <a:t>Investing in the relationship to encourage openness</a:t>
            </a:r>
          </a:p>
          <a:p>
            <a:pPr lvl="1"/>
            <a:r>
              <a:rPr lang="en-GB" dirty="0"/>
              <a:t>Praise</a:t>
            </a:r>
          </a:p>
          <a:p>
            <a:pPr lvl="1"/>
            <a:r>
              <a:rPr lang="en-GB" dirty="0"/>
              <a:t>Take an interest</a:t>
            </a:r>
          </a:p>
          <a:p>
            <a:pPr lvl="1"/>
            <a:r>
              <a:rPr lang="en-GB" dirty="0"/>
              <a:t>Encourage</a:t>
            </a:r>
          </a:p>
          <a:p>
            <a:pPr lvl="1"/>
            <a:r>
              <a:rPr lang="en-GB" dirty="0"/>
              <a:t>Have fun</a:t>
            </a:r>
          </a:p>
          <a:p>
            <a:r>
              <a:rPr lang="en-GB" dirty="0"/>
              <a:t>Contact parents and encourage them to attend reviews and speak to you with concerns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1AB6D3-FDB9-70FC-A2F6-3AEB30F4D19A}"/>
              </a:ext>
            </a:extLst>
          </p:cNvPr>
          <p:cNvSpPr txBox="1"/>
          <p:nvPr/>
        </p:nvSpPr>
        <p:spPr>
          <a:xfrm>
            <a:off x="2354094" y="1128408"/>
            <a:ext cx="81517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With a trusted respectful relationship, you will have more honest and effective conversation</a:t>
            </a:r>
          </a:p>
        </p:txBody>
      </p:sp>
    </p:spTree>
    <p:extLst>
      <p:ext uri="{BB962C8B-B14F-4D97-AF65-F5344CB8AC3E}">
        <p14:creationId xmlns:p14="http://schemas.microsoft.com/office/powerpoint/2010/main" val="39841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B58CF-B6CB-47F0-2186-D7BA5CEDB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r>
              <a:rPr kumimoji="0" lang="en-GB" sz="7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Difficult conversations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2847D-326B-5E86-C175-E9549CB6A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/>
          </a:p>
          <a:p>
            <a:r>
              <a:rPr lang="en-GB" dirty="0">
                <a:solidFill>
                  <a:srgbClr val="FF0000"/>
                </a:solidFill>
              </a:rPr>
              <a:t>Student</a:t>
            </a:r>
          </a:p>
          <a:p>
            <a:pPr lvl="1"/>
            <a:r>
              <a:rPr lang="en-GB" dirty="0"/>
              <a:t>Attendance</a:t>
            </a:r>
          </a:p>
          <a:p>
            <a:pPr lvl="1"/>
            <a:r>
              <a:rPr lang="en-GB" dirty="0"/>
              <a:t>Behaviour issues</a:t>
            </a:r>
          </a:p>
          <a:p>
            <a:r>
              <a:rPr lang="en-GB" dirty="0">
                <a:solidFill>
                  <a:srgbClr val="0070C0"/>
                </a:solidFill>
              </a:rPr>
              <a:t>Parents</a:t>
            </a:r>
          </a:p>
          <a:p>
            <a:pPr lvl="1"/>
            <a:r>
              <a:rPr lang="en-GB" dirty="0"/>
              <a:t>Parent review meetings</a:t>
            </a:r>
          </a:p>
          <a:p>
            <a:pPr lvl="1"/>
            <a:r>
              <a:rPr lang="en-GB" dirty="0"/>
              <a:t>Phone calls in and out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i="1" dirty="0"/>
              <a:t>Prepare. </a:t>
            </a:r>
          </a:p>
          <a:p>
            <a:r>
              <a:rPr lang="en-GB" dirty="0"/>
              <a:t>Think about what and how you are going to say</a:t>
            </a:r>
          </a:p>
          <a:p>
            <a:r>
              <a:rPr lang="en-GB" dirty="0"/>
              <a:t>Think through potential responses and how you would deal with it.</a:t>
            </a:r>
          </a:p>
          <a:p>
            <a:r>
              <a:rPr lang="en-GB" dirty="0"/>
              <a:t>Make sure you include positive comments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D3B85C-6622-ADB7-F7C4-46EBB4933788}"/>
              </a:ext>
            </a:extLst>
          </p:cNvPr>
          <p:cNvSpPr txBox="1"/>
          <p:nvPr/>
        </p:nvSpPr>
        <p:spPr>
          <a:xfrm>
            <a:off x="2013626" y="1107668"/>
            <a:ext cx="8005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Prepare for an informed and balanced conversation</a:t>
            </a:r>
          </a:p>
        </p:txBody>
      </p:sp>
    </p:spTree>
    <p:extLst>
      <p:ext uri="{BB962C8B-B14F-4D97-AF65-F5344CB8AC3E}">
        <p14:creationId xmlns:p14="http://schemas.microsoft.com/office/powerpoint/2010/main" val="357049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F02A3-6966-C847-3BAA-ECCA1635B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GB" sz="7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Structure and Activities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FAD40-F79D-7A6D-7E7E-2F7D57163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Messages</a:t>
            </a:r>
          </a:p>
          <a:p>
            <a:r>
              <a:rPr lang="en-GB" dirty="0"/>
              <a:t>PSHE</a:t>
            </a:r>
          </a:p>
          <a:p>
            <a:r>
              <a:rPr lang="en-GB" dirty="0"/>
              <a:t>Review report / exam results</a:t>
            </a:r>
          </a:p>
          <a:p>
            <a:r>
              <a:rPr lang="en-GB" dirty="0"/>
              <a:t>Cotutor / responsible student</a:t>
            </a:r>
          </a:p>
          <a:p>
            <a:r>
              <a:rPr lang="en-GB" dirty="0">
                <a:solidFill>
                  <a:srgbClr val="00B050"/>
                </a:solidFill>
              </a:rPr>
              <a:t>One to one time </a:t>
            </a:r>
          </a:p>
          <a:p>
            <a:r>
              <a:rPr lang="en-GB" dirty="0">
                <a:solidFill>
                  <a:srgbClr val="00B050"/>
                </a:solidFill>
              </a:rPr>
              <a:t>FUN – team and relationship building</a:t>
            </a:r>
          </a:p>
          <a:p>
            <a:endParaRPr lang="en-GB" dirty="0">
              <a:solidFill>
                <a:srgbClr val="00B050"/>
              </a:solidFill>
            </a:endParaRP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6CEE94-D66B-63EF-0222-D48E5E78D960}"/>
              </a:ext>
            </a:extLst>
          </p:cNvPr>
          <p:cNvSpPr txBox="1"/>
          <p:nvPr/>
        </p:nvSpPr>
        <p:spPr>
          <a:xfrm>
            <a:off x="2020110" y="1348571"/>
            <a:ext cx="81517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Form or use a structure to make effective use of short tutor times</a:t>
            </a:r>
          </a:p>
        </p:txBody>
      </p:sp>
    </p:spTree>
    <p:extLst>
      <p:ext uri="{BB962C8B-B14F-4D97-AF65-F5344CB8AC3E}">
        <p14:creationId xmlns:p14="http://schemas.microsoft.com/office/powerpoint/2010/main" val="116786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158</TotalTime>
  <Words>455</Words>
  <Application>Microsoft Office PowerPoint</Application>
  <PresentationFormat>Widescreen</PresentationFormat>
  <Paragraphs>124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Alex Brush</vt:lpstr>
      <vt:lpstr>Amasis MT Pro Black</vt:lpstr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Context </vt:lpstr>
      <vt:lpstr>Context </vt:lpstr>
      <vt:lpstr>Structure</vt:lpstr>
      <vt:lpstr>Other differences </vt:lpstr>
      <vt:lpstr>Expectations</vt:lpstr>
      <vt:lpstr>Relationships</vt:lpstr>
      <vt:lpstr>Difficult conversations</vt:lpstr>
      <vt:lpstr>Structure and Activities</vt:lpstr>
      <vt:lpstr>Tutor Score card</vt:lpstr>
      <vt:lpstr>PowerPoint Presentation</vt:lpstr>
      <vt:lpstr>Do you know how  long a minute is?</vt:lpstr>
      <vt:lpstr>What to do….</vt:lpstr>
      <vt:lpstr>Reflection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 Staniforth</dc:creator>
  <cp:lastModifiedBy>S Staniforth</cp:lastModifiedBy>
  <cp:revision>1</cp:revision>
  <dcterms:created xsi:type="dcterms:W3CDTF">2026-01-18T16:27:20Z</dcterms:created>
  <dcterms:modified xsi:type="dcterms:W3CDTF">2026-01-29T16:56:18Z</dcterms:modified>
</cp:coreProperties>
</file>